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4"/>
    <p:sldMasterId id="2147483747" r:id="rId5"/>
  </p:sldMasterIdLst>
  <p:notesMasterIdLst>
    <p:notesMasterId r:id="rId24"/>
  </p:notesMasterIdLst>
  <p:handoutMasterIdLst>
    <p:handoutMasterId r:id="rId25"/>
  </p:handoutMasterIdLst>
  <p:sldIdLst>
    <p:sldId id="256" r:id="rId6"/>
    <p:sldId id="285" r:id="rId7"/>
    <p:sldId id="280" r:id="rId8"/>
    <p:sldId id="346" r:id="rId9"/>
    <p:sldId id="348" r:id="rId10"/>
    <p:sldId id="349" r:id="rId11"/>
    <p:sldId id="347" r:id="rId12"/>
    <p:sldId id="350" r:id="rId13"/>
    <p:sldId id="353" r:id="rId14"/>
    <p:sldId id="354" r:id="rId15"/>
    <p:sldId id="355" r:id="rId16"/>
    <p:sldId id="356" r:id="rId17"/>
    <p:sldId id="357" r:id="rId18"/>
    <p:sldId id="257" r:id="rId19"/>
    <p:sldId id="301" r:id="rId20"/>
    <p:sldId id="361" r:id="rId21"/>
    <p:sldId id="313" r:id="rId22"/>
    <p:sldId id="2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12DE150B-92C3-5A46-954E-2938B8C5D4EE}">
          <p14:sldIdLst/>
        </p14:section>
        <p14:section name="COVER" id="{2A54DFCA-7270-D64A-8DA6-5624368258C1}">
          <p14:sldIdLst>
            <p14:sldId id="256"/>
          </p14:sldIdLst>
        </p14:section>
        <p14:section name="TITLE" id="{5326ED26-578D-174F-973B-20F55C3585A8}">
          <p14:sldIdLst>
            <p14:sldId id="285"/>
          </p14:sldIdLst>
        </p14:section>
        <p14:section name="SECTION TITLES" id="{CE63BCD1-9739-444D-A6CF-D1EC76F5CD47}">
          <p14:sldIdLst>
            <p14:sldId id="280"/>
            <p14:sldId id="346"/>
            <p14:sldId id="348"/>
            <p14:sldId id="349"/>
            <p14:sldId id="347"/>
            <p14:sldId id="350"/>
            <p14:sldId id="353"/>
            <p14:sldId id="354"/>
            <p14:sldId id="355"/>
            <p14:sldId id="356"/>
            <p14:sldId id="357"/>
            <p14:sldId id="257"/>
            <p14:sldId id="301"/>
            <p14:sldId id="361"/>
            <p14:sldId id="313"/>
            <p14:sldId id="283"/>
          </p14:sldIdLst>
        </p14:section>
        <p14:section name="CONTENT" id="{5103284C-BA20-014C-9112-C3DEDBE5F422}">
          <p14:sldIdLst/>
        </p14:section>
        <p14:section name="STATEMENTS AND QUOTES" id="{87F8792A-8C89-8B40-B4CC-6D6D2A882CCF}">
          <p14:sldIdLst/>
        </p14:section>
        <p14:section name="ICONS" id="{522D4EEB-4209-8C4E-B14F-AF4AEB1C6FB4}">
          <p14:sldIdLst/>
        </p14:section>
        <p14:section name="TABLES AND CHARTS" id="{1B7F3CD6-0513-0742-B1BF-12528ED89404}">
          <p14:sldIdLst/>
        </p14:section>
        <p14:section name="DEVICES" id="{4C1BE01A-BC7B-B143-BEFD-6F5FBAD19AC1}">
          <p14:sldIdLst/>
        </p14:section>
        <p14:section name="TEAM / MISC" id="{8675FB6C-3ACB-F948-A52E-0007312C0BB6}">
          <p14:sldIdLst/>
        </p14:section>
        <p14:section name="EXAMPLES" id="{BBF09053-99BF-B644-9BAF-6532FEA68B85}">
          <p14:sldIdLst/>
        </p14:section>
        <p14:section name="CLOSING SLIDES" id="{5AECD337-E528-534B-A380-C422C3E0A8C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Hughes" initials="MH" lastIdx="49" clrIdx="0">
    <p:extLst>
      <p:ext uri="{19B8F6BF-5375-455C-9EA6-DF929625EA0E}">
        <p15:presenceInfo xmlns:p15="http://schemas.microsoft.com/office/powerpoint/2012/main" userId="S::mhughes@csod.com::f7f77b87-641d-4c1b-b9e0-0b818fed9677" providerId="AD"/>
      </p:ext>
    </p:extLst>
  </p:cmAuthor>
  <p:cmAuthor id="2" name="Connie Costigan" initials="CC" lastIdx="8" clrIdx="1">
    <p:extLst>
      <p:ext uri="{19B8F6BF-5375-455C-9EA6-DF929625EA0E}">
        <p15:presenceInfo xmlns:p15="http://schemas.microsoft.com/office/powerpoint/2012/main" userId="S::ccostigan@csod.com::2f59174e-6b81-40df-ada3-e72d3e3bac00" providerId="AD"/>
      </p:ext>
    </p:extLst>
  </p:cmAuthor>
  <p:cmAuthor id="3" name="Carol Dullmeyer" initials="CD" lastIdx="1" clrIdx="2">
    <p:extLst>
      <p:ext uri="{19B8F6BF-5375-455C-9EA6-DF929625EA0E}">
        <p15:presenceInfo xmlns:p15="http://schemas.microsoft.com/office/powerpoint/2012/main" userId="S::cdullmeyer@csod.com::a4697966-9583-4d9d-a3c9-f37fb3841df7" providerId="AD"/>
      </p:ext>
    </p:extLst>
  </p:cmAuthor>
  <p:cmAuthor id="4" name="Theresa Damato" initials="TD" lastIdx="17" clrIdx="3">
    <p:extLst>
      <p:ext uri="{19B8F6BF-5375-455C-9EA6-DF929625EA0E}">
        <p15:presenceInfo xmlns:p15="http://schemas.microsoft.com/office/powerpoint/2012/main" userId="S::tdamato@csod.com::6b0295c7-80a4-4c1b-8512-9019ced44e7a" providerId="AD"/>
      </p:ext>
    </p:extLst>
  </p:cmAuthor>
  <p:cmAuthor id="5" name="Sarah Rosas" initials="SR" lastIdx="2" clrIdx="4">
    <p:extLst>
      <p:ext uri="{19B8F6BF-5375-455C-9EA6-DF929625EA0E}">
        <p15:presenceInfo xmlns:p15="http://schemas.microsoft.com/office/powerpoint/2012/main" userId="S::srosas@csod.com::47b20397-ffef-42e9-afed-b9a9db64fb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808080"/>
    <a:srgbClr val="25D929"/>
    <a:srgbClr val="EEEEEE"/>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p:restoredTop sz="96327" autoAdjust="0"/>
  </p:normalViewPr>
  <p:slideViewPr>
    <p:cSldViewPr snapToGrid="0" snapToObjects="1">
      <p:cViewPr varScale="1">
        <p:scale>
          <a:sx n="123" d="100"/>
          <a:sy n="123" d="100"/>
        </p:scale>
        <p:origin x="744" y="19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533649-9D2D-8342-9AC4-CEB4F67EA414}"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97A1E99E-FBBB-604D-B1DD-86217963C380}">
      <dgm:prSet phldrT="[Text]" phldr="1"/>
      <dgm:spPr/>
      <dgm:t>
        <a:bodyPr/>
        <a:lstStyle/>
        <a:p>
          <a:endParaRPr lang="en-US"/>
        </a:p>
      </dgm:t>
    </dgm:pt>
    <dgm:pt modelId="{D9DB730A-DC9D-5344-A060-7F5335901A65}" type="parTrans" cxnId="{C68E2047-F769-0145-ABBC-055EF07108BA}">
      <dgm:prSet/>
      <dgm:spPr/>
      <dgm:t>
        <a:bodyPr/>
        <a:lstStyle/>
        <a:p>
          <a:endParaRPr lang="en-US"/>
        </a:p>
      </dgm:t>
    </dgm:pt>
    <dgm:pt modelId="{6BCAC6CD-D8BB-A64C-9A4C-E686AC022E06}" type="sibTrans" cxnId="{C68E2047-F769-0145-ABBC-055EF07108BA}">
      <dgm:prSet/>
      <dgm:spPr/>
      <dgm:t>
        <a:bodyPr/>
        <a:lstStyle/>
        <a:p>
          <a:endParaRPr lang="en-US"/>
        </a:p>
      </dgm:t>
    </dgm:pt>
    <dgm:pt modelId="{81BFD689-4E6C-0E45-9030-07F29D98F51A}">
      <dgm:prSet phldrT="[Text]" phldr="1"/>
      <dgm:spPr/>
      <dgm:t>
        <a:bodyPr/>
        <a:lstStyle/>
        <a:p>
          <a:endParaRPr lang="en-US"/>
        </a:p>
      </dgm:t>
    </dgm:pt>
    <dgm:pt modelId="{F42C9913-BDA6-3644-8EE2-A0DB646B5E04}" type="parTrans" cxnId="{041B475A-0412-A040-91A4-2A3792AF0FEC}">
      <dgm:prSet/>
      <dgm:spPr/>
      <dgm:t>
        <a:bodyPr/>
        <a:lstStyle/>
        <a:p>
          <a:endParaRPr lang="en-US"/>
        </a:p>
      </dgm:t>
    </dgm:pt>
    <dgm:pt modelId="{49D4D400-946E-9044-AB1E-0A3FB6CC9480}" type="sibTrans" cxnId="{041B475A-0412-A040-91A4-2A3792AF0FEC}">
      <dgm:prSet/>
      <dgm:spPr/>
      <dgm:t>
        <a:bodyPr/>
        <a:lstStyle/>
        <a:p>
          <a:endParaRPr lang="en-US"/>
        </a:p>
      </dgm:t>
    </dgm:pt>
    <dgm:pt modelId="{5B277DC4-C657-E348-8183-D48BBEDB6264}">
      <dgm:prSet phldrT="[Text]" phldr="1"/>
      <dgm:spPr/>
      <dgm:t>
        <a:bodyPr/>
        <a:lstStyle/>
        <a:p>
          <a:endParaRPr lang="en-US"/>
        </a:p>
      </dgm:t>
    </dgm:pt>
    <dgm:pt modelId="{05994B37-2D34-4540-BF04-1D2630A9F50D}" type="parTrans" cxnId="{7188A1EE-BC5C-774C-B971-FA67232E45E3}">
      <dgm:prSet/>
      <dgm:spPr/>
      <dgm:t>
        <a:bodyPr/>
        <a:lstStyle/>
        <a:p>
          <a:endParaRPr lang="en-US"/>
        </a:p>
      </dgm:t>
    </dgm:pt>
    <dgm:pt modelId="{FF455C6F-BF54-6542-8AE7-5318F9E4B747}" type="sibTrans" cxnId="{7188A1EE-BC5C-774C-B971-FA67232E45E3}">
      <dgm:prSet/>
      <dgm:spPr/>
      <dgm:t>
        <a:bodyPr/>
        <a:lstStyle/>
        <a:p>
          <a:endParaRPr lang="en-US"/>
        </a:p>
      </dgm:t>
    </dgm:pt>
    <dgm:pt modelId="{7E760910-E63B-1448-B24A-2857196FE49F}">
      <dgm:prSet phldrT="[Text]" phldr="1"/>
      <dgm:spPr/>
      <dgm:t>
        <a:bodyPr/>
        <a:lstStyle/>
        <a:p>
          <a:endParaRPr lang="en-US"/>
        </a:p>
      </dgm:t>
    </dgm:pt>
    <dgm:pt modelId="{8FF0ADD8-58F9-BD4E-825C-C66647BE24E3}" type="parTrans" cxnId="{83C004A7-CCDA-9E4F-B33C-372976CBE26E}">
      <dgm:prSet/>
      <dgm:spPr/>
      <dgm:t>
        <a:bodyPr/>
        <a:lstStyle/>
        <a:p>
          <a:endParaRPr lang="en-US"/>
        </a:p>
      </dgm:t>
    </dgm:pt>
    <dgm:pt modelId="{2D46DCA5-C260-6040-80BC-73231BF67083}" type="sibTrans" cxnId="{83C004A7-CCDA-9E4F-B33C-372976CBE26E}">
      <dgm:prSet/>
      <dgm:spPr/>
      <dgm:t>
        <a:bodyPr/>
        <a:lstStyle/>
        <a:p>
          <a:endParaRPr lang="en-US"/>
        </a:p>
      </dgm:t>
    </dgm:pt>
    <dgm:pt modelId="{6F2E26BA-3720-5E48-A0A0-0407C3056FEE}">
      <dgm:prSet phldrT="[Text]" phldr="1"/>
      <dgm:spPr/>
      <dgm:t>
        <a:bodyPr/>
        <a:lstStyle/>
        <a:p>
          <a:endParaRPr lang="en-US" dirty="0"/>
        </a:p>
      </dgm:t>
    </dgm:pt>
    <dgm:pt modelId="{44E5C7B0-721A-644A-BFF1-CA0CF33C0F3E}" type="parTrans" cxnId="{EA5C431C-8DF4-4B44-9D0A-10986B0E40E8}">
      <dgm:prSet/>
      <dgm:spPr/>
      <dgm:t>
        <a:bodyPr/>
        <a:lstStyle/>
        <a:p>
          <a:endParaRPr lang="en-US"/>
        </a:p>
      </dgm:t>
    </dgm:pt>
    <dgm:pt modelId="{995689E3-7FB0-AE41-80AF-4DF99532ABFD}" type="sibTrans" cxnId="{EA5C431C-8DF4-4B44-9D0A-10986B0E40E8}">
      <dgm:prSet/>
      <dgm:spPr/>
      <dgm:t>
        <a:bodyPr/>
        <a:lstStyle/>
        <a:p>
          <a:endParaRPr lang="en-US"/>
        </a:p>
      </dgm:t>
    </dgm:pt>
    <dgm:pt modelId="{70039B0E-4794-8D4E-886A-555B36F5008A}">
      <dgm:prSet/>
      <dgm:spPr/>
      <dgm:t>
        <a:bodyPr/>
        <a:lstStyle/>
        <a:p>
          <a:endParaRPr lang="en-US"/>
        </a:p>
      </dgm:t>
    </dgm:pt>
    <dgm:pt modelId="{6FC4730E-D961-2944-BC80-37C31048197C}" type="parTrans" cxnId="{36606E98-412D-BE4A-A268-9704FB92EAEB}">
      <dgm:prSet/>
      <dgm:spPr/>
      <dgm:t>
        <a:bodyPr/>
        <a:lstStyle/>
        <a:p>
          <a:endParaRPr lang="en-US"/>
        </a:p>
      </dgm:t>
    </dgm:pt>
    <dgm:pt modelId="{D5E7DC1A-26F2-D44D-898A-0A398A280E9C}" type="sibTrans" cxnId="{36606E98-412D-BE4A-A268-9704FB92EAEB}">
      <dgm:prSet/>
      <dgm:spPr/>
      <dgm:t>
        <a:bodyPr/>
        <a:lstStyle/>
        <a:p>
          <a:endParaRPr lang="en-US"/>
        </a:p>
      </dgm:t>
    </dgm:pt>
    <dgm:pt modelId="{A8CDBBDB-CFDF-404A-BC43-37CEF30AC0B7}" type="pres">
      <dgm:prSet presAssocID="{21533649-9D2D-8342-9AC4-CEB4F67EA414}" presName="Name0" presStyleCnt="0">
        <dgm:presLayoutVars>
          <dgm:chMax val="1"/>
          <dgm:dir/>
          <dgm:animLvl val="ctr"/>
          <dgm:resizeHandles val="exact"/>
        </dgm:presLayoutVars>
      </dgm:prSet>
      <dgm:spPr/>
    </dgm:pt>
    <dgm:pt modelId="{DDCC27E0-89B9-614D-AAA9-A2BF828E4A13}" type="pres">
      <dgm:prSet presAssocID="{97A1E99E-FBBB-604D-B1DD-86217963C380}" presName="centerShape" presStyleLbl="node0" presStyleIdx="0" presStyleCnt="1"/>
      <dgm:spPr/>
    </dgm:pt>
    <dgm:pt modelId="{03ACE9E1-634D-F04E-8F30-6ED5EAFFE3CA}" type="pres">
      <dgm:prSet presAssocID="{81BFD689-4E6C-0E45-9030-07F29D98F51A}" presName="node" presStyleLbl="node1" presStyleIdx="0" presStyleCnt="5">
        <dgm:presLayoutVars>
          <dgm:bulletEnabled val="1"/>
        </dgm:presLayoutVars>
      </dgm:prSet>
      <dgm:spPr/>
    </dgm:pt>
    <dgm:pt modelId="{3525D9EC-9793-704F-BD52-0EEB45D61B17}" type="pres">
      <dgm:prSet presAssocID="{81BFD689-4E6C-0E45-9030-07F29D98F51A}" presName="dummy" presStyleCnt="0"/>
      <dgm:spPr/>
    </dgm:pt>
    <dgm:pt modelId="{02CA5AE5-7341-4D48-8F67-C1095C12A79E}" type="pres">
      <dgm:prSet presAssocID="{49D4D400-946E-9044-AB1E-0A3FB6CC9480}" presName="sibTrans" presStyleLbl="sibTrans2D1" presStyleIdx="0" presStyleCnt="5"/>
      <dgm:spPr/>
    </dgm:pt>
    <dgm:pt modelId="{EC7ED924-0647-9440-9CF7-DC8290F34100}" type="pres">
      <dgm:prSet presAssocID="{5B277DC4-C657-E348-8183-D48BBEDB6264}" presName="node" presStyleLbl="node1" presStyleIdx="1" presStyleCnt="5">
        <dgm:presLayoutVars>
          <dgm:bulletEnabled val="1"/>
        </dgm:presLayoutVars>
      </dgm:prSet>
      <dgm:spPr/>
    </dgm:pt>
    <dgm:pt modelId="{266D463C-2DD9-1F47-B1AF-8EC7BACD56CA}" type="pres">
      <dgm:prSet presAssocID="{5B277DC4-C657-E348-8183-D48BBEDB6264}" presName="dummy" presStyleCnt="0"/>
      <dgm:spPr/>
    </dgm:pt>
    <dgm:pt modelId="{E3ED478F-764B-6A43-89C9-E6429675AA9D}" type="pres">
      <dgm:prSet presAssocID="{FF455C6F-BF54-6542-8AE7-5318F9E4B747}" presName="sibTrans" presStyleLbl="sibTrans2D1" presStyleIdx="1" presStyleCnt="5"/>
      <dgm:spPr/>
    </dgm:pt>
    <dgm:pt modelId="{2E0DC82B-88EA-A64B-BF36-36F55BC71B2E}" type="pres">
      <dgm:prSet presAssocID="{7E760910-E63B-1448-B24A-2857196FE49F}" presName="node" presStyleLbl="node1" presStyleIdx="2" presStyleCnt="5">
        <dgm:presLayoutVars>
          <dgm:bulletEnabled val="1"/>
        </dgm:presLayoutVars>
      </dgm:prSet>
      <dgm:spPr/>
    </dgm:pt>
    <dgm:pt modelId="{7B2E51D9-DDD2-2F4A-A7D2-3C82FF55085A}" type="pres">
      <dgm:prSet presAssocID="{7E760910-E63B-1448-B24A-2857196FE49F}" presName="dummy" presStyleCnt="0"/>
      <dgm:spPr/>
    </dgm:pt>
    <dgm:pt modelId="{19897255-82D0-594E-9021-25F0567E0069}" type="pres">
      <dgm:prSet presAssocID="{2D46DCA5-C260-6040-80BC-73231BF67083}" presName="sibTrans" presStyleLbl="sibTrans2D1" presStyleIdx="2" presStyleCnt="5"/>
      <dgm:spPr/>
    </dgm:pt>
    <dgm:pt modelId="{712D2A33-EC5D-9941-9C39-1E7034102150}" type="pres">
      <dgm:prSet presAssocID="{6F2E26BA-3720-5E48-A0A0-0407C3056FEE}" presName="node" presStyleLbl="node1" presStyleIdx="3" presStyleCnt="5">
        <dgm:presLayoutVars>
          <dgm:bulletEnabled val="1"/>
        </dgm:presLayoutVars>
      </dgm:prSet>
      <dgm:spPr/>
    </dgm:pt>
    <dgm:pt modelId="{B069D0D1-8E4A-4746-BEAF-F87439353A40}" type="pres">
      <dgm:prSet presAssocID="{6F2E26BA-3720-5E48-A0A0-0407C3056FEE}" presName="dummy" presStyleCnt="0"/>
      <dgm:spPr/>
    </dgm:pt>
    <dgm:pt modelId="{0F2BD1CC-40DE-0C4E-BE3B-975A0EA32FCD}" type="pres">
      <dgm:prSet presAssocID="{995689E3-7FB0-AE41-80AF-4DF99532ABFD}" presName="sibTrans" presStyleLbl="sibTrans2D1" presStyleIdx="3" presStyleCnt="5"/>
      <dgm:spPr/>
    </dgm:pt>
    <dgm:pt modelId="{1D3E4ECF-4ABE-154B-9210-091F77973C93}" type="pres">
      <dgm:prSet presAssocID="{70039B0E-4794-8D4E-886A-555B36F5008A}" presName="node" presStyleLbl="node1" presStyleIdx="4" presStyleCnt="5">
        <dgm:presLayoutVars>
          <dgm:bulletEnabled val="1"/>
        </dgm:presLayoutVars>
      </dgm:prSet>
      <dgm:spPr/>
    </dgm:pt>
    <dgm:pt modelId="{2212E384-335E-354C-97E0-CB341B9AC2E0}" type="pres">
      <dgm:prSet presAssocID="{70039B0E-4794-8D4E-886A-555B36F5008A}" presName="dummy" presStyleCnt="0"/>
      <dgm:spPr/>
    </dgm:pt>
    <dgm:pt modelId="{02EE89AF-6518-594D-8A88-5C0FC2399D5B}" type="pres">
      <dgm:prSet presAssocID="{D5E7DC1A-26F2-D44D-898A-0A398A280E9C}" presName="sibTrans" presStyleLbl="sibTrans2D1" presStyleIdx="4" presStyleCnt="5"/>
      <dgm:spPr/>
    </dgm:pt>
  </dgm:ptLst>
  <dgm:cxnLst>
    <dgm:cxn modelId="{EA5C431C-8DF4-4B44-9D0A-10986B0E40E8}" srcId="{97A1E99E-FBBB-604D-B1DD-86217963C380}" destId="{6F2E26BA-3720-5E48-A0A0-0407C3056FEE}" srcOrd="3" destOrd="0" parTransId="{44E5C7B0-721A-644A-BFF1-CA0CF33C0F3E}" sibTransId="{995689E3-7FB0-AE41-80AF-4DF99532ABFD}"/>
    <dgm:cxn modelId="{A905E92F-70F1-7E49-AC63-136E54932948}" type="presOf" srcId="{81BFD689-4E6C-0E45-9030-07F29D98F51A}" destId="{03ACE9E1-634D-F04E-8F30-6ED5EAFFE3CA}" srcOrd="0" destOrd="0" presId="urn:microsoft.com/office/officeart/2005/8/layout/radial6"/>
    <dgm:cxn modelId="{3B757D31-8DF3-364A-B982-B69A9516246A}" type="presOf" srcId="{49D4D400-946E-9044-AB1E-0A3FB6CC9480}" destId="{02CA5AE5-7341-4D48-8F67-C1095C12A79E}" srcOrd="0" destOrd="0" presId="urn:microsoft.com/office/officeart/2005/8/layout/radial6"/>
    <dgm:cxn modelId="{E9C81D39-2E2B-4F43-AEAF-81AA6F3CABF7}" type="presOf" srcId="{21533649-9D2D-8342-9AC4-CEB4F67EA414}" destId="{A8CDBBDB-CFDF-404A-BC43-37CEF30AC0B7}" srcOrd="0" destOrd="0" presId="urn:microsoft.com/office/officeart/2005/8/layout/radial6"/>
    <dgm:cxn modelId="{C68E2047-F769-0145-ABBC-055EF07108BA}" srcId="{21533649-9D2D-8342-9AC4-CEB4F67EA414}" destId="{97A1E99E-FBBB-604D-B1DD-86217963C380}" srcOrd="0" destOrd="0" parTransId="{D9DB730A-DC9D-5344-A060-7F5335901A65}" sibTransId="{6BCAC6CD-D8BB-A64C-9A4C-E686AC022E06}"/>
    <dgm:cxn modelId="{041B475A-0412-A040-91A4-2A3792AF0FEC}" srcId="{97A1E99E-FBBB-604D-B1DD-86217963C380}" destId="{81BFD689-4E6C-0E45-9030-07F29D98F51A}" srcOrd="0" destOrd="0" parTransId="{F42C9913-BDA6-3644-8EE2-A0DB646B5E04}" sibTransId="{49D4D400-946E-9044-AB1E-0A3FB6CC9480}"/>
    <dgm:cxn modelId="{88BF805B-7B35-A843-9822-160C273738F6}" type="presOf" srcId="{2D46DCA5-C260-6040-80BC-73231BF67083}" destId="{19897255-82D0-594E-9021-25F0567E0069}" srcOrd="0" destOrd="0" presId="urn:microsoft.com/office/officeart/2005/8/layout/radial6"/>
    <dgm:cxn modelId="{1B9E7161-4879-164B-B01B-2902A8C7EF06}" type="presOf" srcId="{995689E3-7FB0-AE41-80AF-4DF99532ABFD}" destId="{0F2BD1CC-40DE-0C4E-BE3B-975A0EA32FCD}" srcOrd="0" destOrd="0" presId="urn:microsoft.com/office/officeart/2005/8/layout/radial6"/>
    <dgm:cxn modelId="{76FCAF8D-5D49-484F-93AA-F290AA5E0130}" type="presOf" srcId="{70039B0E-4794-8D4E-886A-555B36F5008A}" destId="{1D3E4ECF-4ABE-154B-9210-091F77973C93}" srcOrd="0" destOrd="0" presId="urn:microsoft.com/office/officeart/2005/8/layout/radial6"/>
    <dgm:cxn modelId="{906B4893-B121-984C-8503-70EC1297198F}" type="presOf" srcId="{FF455C6F-BF54-6542-8AE7-5318F9E4B747}" destId="{E3ED478F-764B-6A43-89C9-E6429675AA9D}" srcOrd="0" destOrd="0" presId="urn:microsoft.com/office/officeart/2005/8/layout/radial6"/>
    <dgm:cxn modelId="{36606E98-412D-BE4A-A268-9704FB92EAEB}" srcId="{97A1E99E-FBBB-604D-B1DD-86217963C380}" destId="{70039B0E-4794-8D4E-886A-555B36F5008A}" srcOrd="4" destOrd="0" parTransId="{6FC4730E-D961-2944-BC80-37C31048197C}" sibTransId="{D5E7DC1A-26F2-D44D-898A-0A398A280E9C}"/>
    <dgm:cxn modelId="{25D97B9B-DDED-8741-856E-2CFA30A85E0D}" type="presOf" srcId="{6F2E26BA-3720-5E48-A0A0-0407C3056FEE}" destId="{712D2A33-EC5D-9941-9C39-1E7034102150}" srcOrd="0" destOrd="0" presId="urn:microsoft.com/office/officeart/2005/8/layout/radial6"/>
    <dgm:cxn modelId="{83C004A7-CCDA-9E4F-B33C-372976CBE26E}" srcId="{97A1E99E-FBBB-604D-B1DD-86217963C380}" destId="{7E760910-E63B-1448-B24A-2857196FE49F}" srcOrd="2" destOrd="0" parTransId="{8FF0ADD8-58F9-BD4E-825C-C66647BE24E3}" sibTransId="{2D46DCA5-C260-6040-80BC-73231BF67083}"/>
    <dgm:cxn modelId="{51391CD0-48AD-0F45-B2E3-CC9A8965B224}" type="presOf" srcId="{97A1E99E-FBBB-604D-B1DD-86217963C380}" destId="{DDCC27E0-89B9-614D-AAA9-A2BF828E4A13}" srcOrd="0" destOrd="0" presId="urn:microsoft.com/office/officeart/2005/8/layout/radial6"/>
    <dgm:cxn modelId="{706E12D3-E46C-EC46-B297-DC27F9641D1C}" type="presOf" srcId="{7E760910-E63B-1448-B24A-2857196FE49F}" destId="{2E0DC82B-88EA-A64B-BF36-36F55BC71B2E}" srcOrd="0" destOrd="0" presId="urn:microsoft.com/office/officeart/2005/8/layout/radial6"/>
    <dgm:cxn modelId="{112E1FDB-A887-F141-81C6-2CD456EFF1AE}" type="presOf" srcId="{5B277DC4-C657-E348-8183-D48BBEDB6264}" destId="{EC7ED924-0647-9440-9CF7-DC8290F34100}" srcOrd="0" destOrd="0" presId="urn:microsoft.com/office/officeart/2005/8/layout/radial6"/>
    <dgm:cxn modelId="{4FCDF5EC-F870-1D4F-85F7-584284033DA5}" type="presOf" srcId="{D5E7DC1A-26F2-D44D-898A-0A398A280E9C}" destId="{02EE89AF-6518-594D-8A88-5C0FC2399D5B}" srcOrd="0" destOrd="0" presId="urn:microsoft.com/office/officeart/2005/8/layout/radial6"/>
    <dgm:cxn modelId="{7188A1EE-BC5C-774C-B971-FA67232E45E3}" srcId="{97A1E99E-FBBB-604D-B1DD-86217963C380}" destId="{5B277DC4-C657-E348-8183-D48BBEDB6264}" srcOrd="1" destOrd="0" parTransId="{05994B37-2D34-4540-BF04-1D2630A9F50D}" sibTransId="{FF455C6F-BF54-6542-8AE7-5318F9E4B747}"/>
    <dgm:cxn modelId="{D8D6151F-7B42-C04C-8147-70830AB40295}" type="presParOf" srcId="{A8CDBBDB-CFDF-404A-BC43-37CEF30AC0B7}" destId="{DDCC27E0-89B9-614D-AAA9-A2BF828E4A13}" srcOrd="0" destOrd="0" presId="urn:microsoft.com/office/officeart/2005/8/layout/radial6"/>
    <dgm:cxn modelId="{176FAD67-A799-0342-9543-4E002149293F}" type="presParOf" srcId="{A8CDBBDB-CFDF-404A-BC43-37CEF30AC0B7}" destId="{03ACE9E1-634D-F04E-8F30-6ED5EAFFE3CA}" srcOrd="1" destOrd="0" presId="urn:microsoft.com/office/officeart/2005/8/layout/radial6"/>
    <dgm:cxn modelId="{06C7C4C4-523E-AB49-8AF8-957A55B3C28D}" type="presParOf" srcId="{A8CDBBDB-CFDF-404A-BC43-37CEF30AC0B7}" destId="{3525D9EC-9793-704F-BD52-0EEB45D61B17}" srcOrd="2" destOrd="0" presId="urn:microsoft.com/office/officeart/2005/8/layout/radial6"/>
    <dgm:cxn modelId="{5AC5A5D3-61E3-1440-9E65-B98E6C2A59DB}" type="presParOf" srcId="{A8CDBBDB-CFDF-404A-BC43-37CEF30AC0B7}" destId="{02CA5AE5-7341-4D48-8F67-C1095C12A79E}" srcOrd="3" destOrd="0" presId="urn:microsoft.com/office/officeart/2005/8/layout/radial6"/>
    <dgm:cxn modelId="{4C90318F-B015-ED47-AB13-110C40CFCFD8}" type="presParOf" srcId="{A8CDBBDB-CFDF-404A-BC43-37CEF30AC0B7}" destId="{EC7ED924-0647-9440-9CF7-DC8290F34100}" srcOrd="4" destOrd="0" presId="urn:microsoft.com/office/officeart/2005/8/layout/radial6"/>
    <dgm:cxn modelId="{57FA24A7-2F72-B644-8679-D566982AED97}" type="presParOf" srcId="{A8CDBBDB-CFDF-404A-BC43-37CEF30AC0B7}" destId="{266D463C-2DD9-1F47-B1AF-8EC7BACD56CA}" srcOrd="5" destOrd="0" presId="urn:microsoft.com/office/officeart/2005/8/layout/radial6"/>
    <dgm:cxn modelId="{25756A3C-99DA-1E4D-9C0C-CC3927B20A5B}" type="presParOf" srcId="{A8CDBBDB-CFDF-404A-BC43-37CEF30AC0B7}" destId="{E3ED478F-764B-6A43-89C9-E6429675AA9D}" srcOrd="6" destOrd="0" presId="urn:microsoft.com/office/officeart/2005/8/layout/radial6"/>
    <dgm:cxn modelId="{1AC251E3-4B55-9741-8726-511481976CC5}" type="presParOf" srcId="{A8CDBBDB-CFDF-404A-BC43-37CEF30AC0B7}" destId="{2E0DC82B-88EA-A64B-BF36-36F55BC71B2E}" srcOrd="7" destOrd="0" presId="urn:microsoft.com/office/officeart/2005/8/layout/radial6"/>
    <dgm:cxn modelId="{85470B46-8D28-E849-8B05-A8C7B041DD4A}" type="presParOf" srcId="{A8CDBBDB-CFDF-404A-BC43-37CEF30AC0B7}" destId="{7B2E51D9-DDD2-2F4A-A7D2-3C82FF55085A}" srcOrd="8" destOrd="0" presId="urn:microsoft.com/office/officeart/2005/8/layout/radial6"/>
    <dgm:cxn modelId="{CE2EAA06-1F56-5A40-9EA7-9A307ADFD7E1}" type="presParOf" srcId="{A8CDBBDB-CFDF-404A-BC43-37CEF30AC0B7}" destId="{19897255-82D0-594E-9021-25F0567E0069}" srcOrd="9" destOrd="0" presId="urn:microsoft.com/office/officeart/2005/8/layout/radial6"/>
    <dgm:cxn modelId="{4E14E8CA-E2B5-1C42-BEE2-9F6700329BC7}" type="presParOf" srcId="{A8CDBBDB-CFDF-404A-BC43-37CEF30AC0B7}" destId="{712D2A33-EC5D-9941-9C39-1E7034102150}" srcOrd="10" destOrd="0" presId="urn:microsoft.com/office/officeart/2005/8/layout/radial6"/>
    <dgm:cxn modelId="{4F984F70-F3C9-4242-B320-80F42BB4D0ED}" type="presParOf" srcId="{A8CDBBDB-CFDF-404A-BC43-37CEF30AC0B7}" destId="{B069D0D1-8E4A-4746-BEAF-F87439353A40}" srcOrd="11" destOrd="0" presId="urn:microsoft.com/office/officeart/2005/8/layout/radial6"/>
    <dgm:cxn modelId="{73A6CAEB-02AA-044D-8C4C-E9C0C6C83A01}" type="presParOf" srcId="{A8CDBBDB-CFDF-404A-BC43-37CEF30AC0B7}" destId="{0F2BD1CC-40DE-0C4E-BE3B-975A0EA32FCD}" srcOrd="12" destOrd="0" presId="urn:microsoft.com/office/officeart/2005/8/layout/radial6"/>
    <dgm:cxn modelId="{E6B03021-0899-C04D-8B55-A5F773498116}" type="presParOf" srcId="{A8CDBBDB-CFDF-404A-BC43-37CEF30AC0B7}" destId="{1D3E4ECF-4ABE-154B-9210-091F77973C93}" srcOrd="13" destOrd="0" presId="urn:microsoft.com/office/officeart/2005/8/layout/radial6"/>
    <dgm:cxn modelId="{15A44117-C875-614B-A221-C9C4BE7C3D5B}" type="presParOf" srcId="{A8CDBBDB-CFDF-404A-BC43-37CEF30AC0B7}" destId="{2212E384-335E-354C-97E0-CB341B9AC2E0}" srcOrd="14" destOrd="0" presId="urn:microsoft.com/office/officeart/2005/8/layout/radial6"/>
    <dgm:cxn modelId="{820C9567-E26D-344C-83D5-69A7813238BC}" type="presParOf" srcId="{A8CDBBDB-CFDF-404A-BC43-37CEF30AC0B7}" destId="{02EE89AF-6518-594D-8A88-5C0FC2399D5B}" srcOrd="15" destOrd="0" presId="urn:microsoft.com/office/officeart/2005/8/layout/radial6"/>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E89AF-6518-594D-8A88-5C0FC2399D5B}">
      <dsp:nvSpPr>
        <dsp:cNvPr id="0" name=""/>
        <dsp:cNvSpPr/>
      </dsp:nvSpPr>
      <dsp:spPr>
        <a:xfrm>
          <a:off x="773376" y="563057"/>
          <a:ext cx="3757083" cy="3757083"/>
        </a:xfrm>
        <a:prstGeom prst="blockArc">
          <a:avLst>
            <a:gd name="adj1" fmla="val 11880000"/>
            <a:gd name="adj2" fmla="val 162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2BD1CC-40DE-0C4E-BE3B-975A0EA32FCD}">
      <dsp:nvSpPr>
        <dsp:cNvPr id="0" name=""/>
        <dsp:cNvSpPr/>
      </dsp:nvSpPr>
      <dsp:spPr>
        <a:xfrm>
          <a:off x="773376" y="563057"/>
          <a:ext cx="3757083" cy="3757083"/>
        </a:xfrm>
        <a:prstGeom prst="blockArc">
          <a:avLst>
            <a:gd name="adj1" fmla="val 7560000"/>
            <a:gd name="adj2" fmla="val 1188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897255-82D0-594E-9021-25F0567E0069}">
      <dsp:nvSpPr>
        <dsp:cNvPr id="0" name=""/>
        <dsp:cNvSpPr/>
      </dsp:nvSpPr>
      <dsp:spPr>
        <a:xfrm>
          <a:off x="773376" y="563057"/>
          <a:ext cx="3757083" cy="3757083"/>
        </a:xfrm>
        <a:prstGeom prst="blockArc">
          <a:avLst>
            <a:gd name="adj1" fmla="val 3240000"/>
            <a:gd name="adj2" fmla="val 756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ED478F-764B-6A43-89C9-E6429675AA9D}">
      <dsp:nvSpPr>
        <dsp:cNvPr id="0" name=""/>
        <dsp:cNvSpPr/>
      </dsp:nvSpPr>
      <dsp:spPr>
        <a:xfrm>
          <a:off x="773376" y="563057"/>
          <a:ext cx="3757083" cy="3757083"/>
        </a:xfrm>
        <a:prstGeom prst="blockArc">
          <a:avLst>
            <a:gd name="adj1" fmla="val 20520000"/>
            <a:gd name="adj2" fmla="val 324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CA5AE5-7341-4D48-8F67-C1095C12A79E}">
      <dsp:nvSpPr>
        <dsp:cNvPr id="0" name=""/>
        <dsp:cNvSpPr/>
      </dsp:nvSpPr>
      <dsp:spPr>
        <a:xfrm>
          <a:off x="773376" y="563057"/>
          <a:ext cx="3757083" cy="3757083"/>
        </a:xfrm>
        <a:prstGeom prst="blockArc">
          <a:avLst>
            <a:gd name="adj1" fmla="val 16200000"/>
            <a:gd name="adj2" fmla="val 2052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CC27E0-89B9-614D-AAA9-A2BF828E4A13}">
      <dsp:nvSpPr>
        <dsp:cNvPr id="0" name=""/>
        <dsp:cNvSpPr/>
      </dsp:nvSpPr>
      <dsp:spPr>
        <a:xfrm>
          <a:off x="1786937" y="1576618"/>
          <a:ext cx="1729962" cy="17299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en-US" sz="3700" kern="1200"/>
        </a:p>
      </dsp:txBody>
      <dsp:txXfrm>
        <a:off x="2040284" y="1829965"/>
        <a:ext cx="1223268" cy="1223268"/>
      </dsp:txXfrm>
    </dsp:sp>
    <dsp:sp modelId="{03ACE9E1-634D-F04E-8F30-6ED5EAFFE3CA}">
      <dsp:nvSpPr>
        <dsp:cNvPr id="0" name=""/>
        <dsp:cNvSpPr/>
      </dsp:nvSpPr>
      <dsp:spPr>
        <a:xfrm>
          <a:off x="2046431" y="1165"/>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2223774" y="178508"/>
        <a:ext cx="856287" cy="856287"/>
      </dsp:txXfrm>
    </dsp:sp>
    <dsp:sp modelId="{EC7ED924-0647-9440-9CF7-DC8290F34100}">
      <dsp:nvSpPr>
        <dsp:cNvPr id="0" name=""/>
        <dsp:cNvSpPr/>
      </dsp:nvSpPr>
      <dsp:spPr>
        <a:xfrm>
          <a:off x="3791569" y="1269083"/>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968912" y="1446426"/>
        <a:ext cx="856287" cy="856287"/>
      </dsp:txXfrm>
    </dsp:sp>
    <dsp:sp modelId="{2E0DC82B-88EA-A64B-BF36-36F55BC71B2E}">
      <dsp:nvSpPr>
        <dsp:cNvPr id="0" name=""/>
        <dsp:cNvSpPr/>
      </dsp:nvSpPr>
      <dsp:spPr>
        <a:xfrm>
          <a:off x="3124986" y="3320615"/>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302329" y="3497958"/>
        <a:ext cx="856287" cy="856287"/>
      </dsp:txXfrm>
    </dsp:sp>
    <dsp:sp modelId="{712D2A33-EC5D-9941-9C39-1E7034102150}">
      <dsp:nvSpPr>
        <dsp:cNvPr id="0" name=""/>
        <dsp:cNvSpPr/>
      </dsp:nvSpPr>
      <dsp:spPr>
        <a:xfrm>
          <a:off x="967876" y="3320615"/>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1145219" y="3497958"/>
        <a:ext cx="856287" cy="856287"/>
      </dsp:txXfrm>
    </dsp:sp>
    <dsp:sp modelId="{1D3E4ECF-4ABE-154B-9210-091F77973C93}">
      <dsp:nvSpPr>
        <dsp:cNvPr id="0" name=""/>
        <dsp:cNvSpPr/>
      </dsp:nvSpPr>
      <dsp:spPr>
        <a:xfrm>
          <a:off x="301293" y="1269083"/>
          <a:ext cx="1210973" cy="12109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endParaRPr lang="en-US" sz="5100" kern="1200"/>
        </a:p>
      </dsp:txBody>
      <dsp:txXfrm>
        <a:off x="478636" y="1446426"/>
        <a:ext cx="856287" cy="85628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0C8170A-4535-4103-A744-C7185EDDE3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2E7FC0-5336-4D81-A869-DB6D3984D1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25A778-CD70-4B2D-8A03-9C6690119EE3}" type="datetimeFigureOut">
              <a:rPr lang="en-US" smtClean="0"/>
              <a:t>12/7/21</a:t>
            </a:fld>
            <a:endParaRPr lang="en-US"/>
          </a:p>
        </p:txBody>
      </p:sp>
      <p:sp>
        <p:nvSpPr>
          <p:cNvPr id="4" name="Footer Placeholder 3">
            <a:extLst>
              <a:ext uri="{FF2B5EF4-FFF2-40B4-BE49-F238E27FC236}">
                <a16:creationId xmlns:a16="http://schemas.microsoft.com/office/drawing/2014/main" id="{4D08E595-F3C2-4182-A31E-41B32F6DA9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78128A0-6DEE-40D0-8472-F314771972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B87F83-8E47-4BA3-A540-AF1B4581DF6B}" type="slidenum">
              <a:rPr lang="en-US" smtClean="0"/>
              <a:t>‹#›</a:t>
            </a:fld>
            <a:endParaRPr lang="en-US"/>
          </a:p>
        </p:txBody>
      </p:sp>
    </p:spTree>
    <p:extLst>
      <p:ext uri="{BB962C8B-B14F-4D97-AF65-F5344CB8AC3E}">
        <p14:creationId xmlns:p14="http://schemas.microsoft.com/office/powerpoint/2010/main" val="3193921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9EB1F-4B45-B443-84C9-3C29087BA80A}"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24783-33E2-CC47-9E0E-314BD6AB88A1}" type="slidenum">
              <a:rPr lang="en-US" smtClean="0"/>
              <a:t>‹#›</a:t>
            </a:fld>
            <a:endParaRPr lang="en-US"/>
          </a:p>
        </p:txBody>
      </p:sp>
    </p:spTree>
    <p:extLst>
      <p:ext uri="{BB962C8B-B14F-4D97-AF65-F5344CB8AC3E}">
        <p14:creationId xmlns:p14="http://schemas.microsoft.com/office/powerpoint/2010/main" val="1313380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D24783-33E2-CC47-9E0E-314BD6AB88A1}" type="slidenum">
              <a:rPr lang="en-US" smtClean="0"/>
              <a:t>1</a:t>
            </a:fld>
            <a:endParaRPr lang="en-US"/>
          </a:p>
        </p:txBody>
      </p:sp>
    </p:spTree>
    <p:extLst>
      <p:ext uri="{BB962C8B-B14F-4D97-AF65-F5344CB8AC3E}">
        <p14:creationId xmlns:p14="http://schemas.microsoft.com/office/powerpoint/2010/main" val="100752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Targeting areas that are known for having a lot of our customers and that have an average of over 25 attendees</a:t>
            </a:r>
          </a:p>
          <a:p>
            <a:r>
              <a:rPr lang="en-US" dirty="0"/>
              <a:t>Some early research Q1</a:t>
            </a:r>
          </a:p>
          <a:p>
            <a:endParaRPr lang="en-US" dirty="0"/>
          </a:p>
          <a:p>
            <a:r>
              <a:rPr lang="en-US" dirty="0"/>
              <a:t>The first 3-4 cities in Q1 will really be a test as I will reflect and evaluate how it went before, we move continue the Program in Q2 (we will still be advertising for these shows in Q2 while we evaluate what Q1’s results).</a:t>
            </a:r>
          </a:p>
          <a:p>
            <a:r>
              <a:rPr lang="en-US" dirty="0"/>
              <a:t>-There will be surveys at the user groups which will be the main data point as well as attendance.</a:t>
            </a:r>
          </a:p>
          <a:p>
            <a:endParaRPr lang="en-US" dirty="0"/>
          </a:p>
          <a:p>
            <a:r>
              <a:rPr lang="en-US" dirty="0"/>
              <a:t>Customers by location what do I want attendance wise (what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3D24783-33E2-CC47-9E0E-314BD6AB88A1}" type="slidenum">
              <a:rPr lang="en-US" smtClean="0"/>
              <a:t>8</a:t>
            </a:fld>
            <a:endParaRPr lang="en-US"/>
          </a:p>
        </p:txBody>
      </p:sp>
    </p:spTree>
    <p:extLst>
      <p:ext uri="{BB962C8B-B14F-4D97-AF65-F5344CB8AC3E}">
        <p14:creationId xmlns:p14="http://schemas.microsoft.com/office/powerpoint/2010/main" val="1086396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13640A0-21CF-48CA-A03E-DEAEB9825D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69306" y="2802912"/>
            <a:ext cx="8053388" cy="1252177"/>
          </a:xfrm>
          <a:prstGeom prst="rect">
            <a:avLst/>
          </a:prstGeom>
        </p:spPr>
      </p:pic>
      <p:pic>
        <p:nvPicPr>
          <p:cNvPr id="4" name="Graphic 3">
            <a:extLst>
              <a:ext uri="{FF2B5EF4-FFF2-40B4-BE49-F238E27FC236}">
                <a16:creationId xmlns:a16="http://schemas.microsoft.com/office/drawing/2014/main" id="{46B98A70-9C5F-47AC-96AC-3CC698D6E3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69306" y="2802912"/>
            <a:ext cx="8053388" cy="1252177"/>
          </a:xfrm>
          <a:prstGeom prst="rect">
            <a:avLst/>
          </a:prstGeom>
        </p:spPr>
      </p:pic>
      <p:sp>
        <p:nvSpPr>
          <p:cNvPr id="5" name="Slide Number Placeholder 4">
            <a:extLst>
              <a:ext uri="{FF2B5EF4-FFF2-40B4-BE49-F238E27FC236}">
                <a16:creationId xmlns:a16="http://schemas.microsoft.com/office/drawing/2014/main" id="{8800E2D8-3310-4A1A-907B-36F0A3ED505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835977408"/>
      </p:ext>
    </p:extLst>
  </p:cSld>
  <p:clrMapOvr>
    <a:overrideClrMapping bg1="lt1" tx1="dk1" bg2="lt2" tx2="dk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p:txBody>
          <a:bodyPr/>
          <a:lstStyle>
            <a:lvl1pPr>
              <a:defRPr/>
            </a:lvl1pPr>
          </a:lstStyle>
          <a:p>
            <a:r>
              <a:rPr lang="en-US"/>
              <a:t>Header</a:t>
            </a:r>
          </a:p>
        </p:txBody>
      </p:sp>
      <p:pic>
        <p:nvPicPr>
          <p:cNvPr id="5" name="Graphic 4">
            <a:extLst>
              <a:ext uri="{FF2B5EF4-FFF2-40B4-BE49-F238E27FC236}">
                <a16:creationId xmlns:a16="http://schemas.microsoft.com/office/drawing/2014/main" id="{077AE255-A833-4F36-A6F1-543565E94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8" name="Graphic 7">
            <a:extLst>
              <a:ext uri="{FF2B5EF4-FFF2-40B4-BE49-F238E27FC236}">
                <a16:creationId xmlns:a16="http://schemas.microsoft.com/office/drawing/2014/main" id="{CCB25339-84E1-4252-926A-611CCA567F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pic>
        <p:nvPicPr>
          <p:cNvPr id="6" name="Graphic 5">
            <a:extLst>
              <a:ext uri="{FF2B5EF4-FFF2-40B4-BE49-F238E27FC236}">
                <a16:creationId xmlns:a16="http://schemas.microsoft.com/office/drawing/2014/main" id="{55B42FB5-5865-42A3-B3B5-CE3CCE0D42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7" name="Graphic 6">
            <a:extLst>
              <a:ext uri="{FF2B5EF4-FFF2-40B4-BE49-F238E27FC236}">
                <a16:creationId xmlns:a16="http://schemas.microsoft.com/office/drawing/2014/main" id="{A4E0B020-0F18-4916-A90C-7EFDB2E6D0D5}"/>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7636C3D2-1A6C-4C2F-B966-EC5878AB97C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1" name="Content Placeholder 4">
            <a:extLst>
              <a:ext uri="{FF2B5EF4-FFF2-40B4-BE49-F238E27FC236}">
                <a16:creationId xmlns:a16="http://schemas.microsoft.com/office/drawing/2014/main" id="{2DDE697C-F319-4DF9-B628-855805092011}"/>
              </a:ext>
            </a:extLst>
          </p:cNvPr>
          <p:cNvSpPr>
            <a:spLocks noGrp="1"/>
          </p:cNvSpPr>
          <p:nvPr>
            <p:ph sz="quarter" idx="12"/>
          </p:nvPr>
        </p:nvSpPr>
        <p:spPr>
          <a:xfrm>
            <a:off x="620711" y="1490663"/>
            <a:ext cx="10950577" cy="4474708"/>
          </a:xfrm>
        </p:spPr>
        <p:txBody>
          <a:bodyPr/>
          <a:lstStyle>
            <a:lvl1pPr marL="285750" indent="-285750">
              <a:buSzPct val="110000"/>
              <a:buFont typeface="Arial" panose="020B0604020202020204" pitchFamily="34" charset="0"/>
              <a:buChar char="•"/>
              <a:defRPr/>
            </a:lvl1pPr>
            <a:lvl2pPr>
              <a:buClr>
                <a:schemeClr val="bg2"/>
              </a:buClr>
              <a:buSzPct val="85000"/>
              <a:defRPr sz="1600"/>
            </a:lvl2pPr>
            <a:lvl3pPr>
              <a:buClr>
                <a:schemeClr val="bg2"/>
              </a:buClr>
              <a:buSzPct val="85000"/>
              <a:defRPr sz="1600"/>
            </a:lvl3pPr>
            <a:lvl4pPr>
              <a:buClr>
                <a:schemeClr val="bg2"/>
              </a:buClr>
              <a:buSzPct val="85000"/>
              <a:defRPr sz="1600"/>
            </a:lvl4pPr>
            <a:lvl5pPr>
              <a:buClr>
                <a:schemeClr val="bg2"/>
              </a:buClr>
              <a:buSzPct val="85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72571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p:txBody>
          <a:bodyPr/>
          <a:lstStyle>
            <a:lvl1pPr>
              <a:defRPr/>
            </a:lvl1pPr>
          </a:lstStyle>
          <a:p>
            <a:r>
              <a:rPr lang="en-US"/>
              <a:t>Header</a:t>
            </a:r>
          </a:p>
        </p:txBody>
      </p:sp>
      <p:pic>
        <p:nvPicPr>
          <p:cNvPr id="5" name="Graphic 4">
            <a:extLst>
              <a:ext uri="{FF2B5EF4-FFF2-40B4-BE49-F238E27FC236}">
                <a16:creationId xmlns:a16="http://schemas.microsoft.com/office/drawing/2014/main" id="{077AE255-A833-4F36-A6F1-543565E94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8" name="Graphic 7">
            <a:extLst>
              <a:ext uri="{FF2B5EF4-FFF2-40B4-BE49-F238E27FC236}">
                <a16:creationId xmlns:a16="http://schemas.microsoft.com/office/drawing/2014/main" id="{CCB25339-84E1-4252-926A-611CCA567F90}"/>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pic>
        <p:nvPicPr>
          <p:cNvPr id="6" name="Graphic 5">
            <a:extLst>
              <a:ext uri="{FF2B5EF4-FFF2-40B4-BE49-F238E27FC236}">
                <a16:creationId xmlns:a16="http://schemas.microsoft.com/office/drawing/2014/main" id="{55B42FB5-5865-42A3-B3B5-CE3CCE0D42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pic>
        <p:nvPicPr>
          <p:cNvPr id="7" name="Graphic 6">
            <a:extLst>
              <a:ext uri="{FF2B5EF4-FFF2-40B4-BE49-F238E27FC236}">
                <a16:creationId xmlns:a16="http://schemas.microsoft.com/office/drawing/2014/main" id="{A4E0B020-0F18-4916-A90C-7EFDB2E6D0D5}"/>
              </a:ext>
            </a:extLst>
          </p:cNvPr>
          <p:cNvPicPr>
            <a:picLocks noChangeAspect="1"/>
          </p:cNvPicPr>
          <p:nvPr userDrawn="1"/>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7636C3D2-1A6C-4C2F-B966-EC5878AB97C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1" name="Content Placeholder 4">
            <a:extLst>
              <a:ext uri="{FF2B5EF4-FFF2-40B4-BE49-F238E27FC236}">
                <a16:creationId xmlns:a16="http://schemas.microsoft.com/office/drawing/2014/main" id="{2DDE697C-F319-4DF9-B628-855805092011}"/>
              </a:ext>
            </a:extLst>
          </p:cNvPr>
          <p:cNvSpPr>
            <a:spLocks noGrp="1"/>
          </p:cNvSpPr>
          <p:nvPr>
            <p:ph sz="quarter" idx="12"/>
          </p:nvPr>
        </p:nvSpPr>
        <p:spPr>
          <a:xfrm>
            <a:off x="620711" y="1490663"/>
            <a:ext cx="5303520" cy="4561794"/>
          </a:xfrm>
        </p:spPr>
        <p:txBody>
          <a:bodyPr/>
          <a:lstStyle>
            <a:lvl1pPr>
              <a:buSzPct val="110000"/>
              <a:defRPr/>
            </a:lvl1pPr>
            <a:lvl2pPr>
              <a:buClr>
                <a:schemeClr val="bg2"/>
              </a:buClr>
              <a:defRPr sz="1600"/>
            </a:lvl2pPr>
            <a:lvl3pPr>
              <a:buClr>
                <a:schemeClr val="bg2"/>
              </a:buClr>
              <a:defRPr sz="1600"/>
            </a:lvl3pPr>
            <a:lvl4pPr>
              <a:buClr>
                <a:schemeClr val="bg2"/>
              </a:buClr>
              <a:defRPr sz="1600"/>
            </a:lvl4pPr>
            <a:lvl5pPr>
              <a:buClr>
                <a:schemeClr val="bg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3518C-4987-402B-9A93-2310B7A1C16D}"/>
              </a:ext>
            </a:extLst>
          </p:cNvPr>
          <p:cNvSpPr>
            <a:spLocks noGrp="1"/>
          </p:cNvSpPr>
          <p:nvPr>
            <p:ph sz="quarter" idx="13"/>
          </p:nvPr>
        </p:nvSpPr>
        <p:spPr>
          <a:xfrm>
            <a:off x="6267470" y="1490663"/>
            <a:ext cx="5303520" cy="4561794"/>
          </a:xfrm>
        </p:spPr>
        <p:txBody>
          <a:bodyPr/>
          <a:lstStyle>
            <a:lvl2pPr>
              <a:buClr>
                <a:schemeClr val="bg2"/>
              </a:buClr>
              <a:defRPr sz="1600"/>
            </a:lvl2pPr>
            <a:lvl3pPr>
              <a:buClr>
                <a:schemeClr val="bg2"/>
              </a:buClr>
              <a:defRPr sz="1600"/>
            </a:lvl3pPr>
            <a:lvl4pPr>
              <a:buClr>
                <a:schemeClr val="bg2"/>
              </a:buClr>
              <a:defRPr sz="1600"/>
            </a:lvl4pPr>
            <a:lvl5pPr>
              <a:buClr>
                <a:schemeClr val="bg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429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a:xfrm>
            <a:off x="621010" y="2591462"/>
            <a:ext cx="4664075" cy="630942"/>
          </a:xfrm>
        </p:spPr>
        <p:txBody>
          <a:bodyPr anchor="b" anchorCtr="0">
            <a:spAutoFit/>
          </a:bodyPr>
          <a:lstStyle>
            <a:lvl1pPr>
              <a:defRPr/>
            </a:lvl1pPr>
          </a:lstStyle>
          <a:p>
            <a:r>
              <a:rPr lang="en-US"/>
              <a:t>Header</a:t>
            </a:r>
          </a:p>
        </p:txBody>
      </p:sp>
      <p:sp>
        <p:nvSpPr>
          <p:cNvPr id="7" name="Text Placeholder 6">
            <a:extLst>
              <a:ext uri="{FF2B5EF4-FFF2-40B4-BE49-F238E27FC236}">
                <a16:creationId xmlns:a16="http://schemas.microsoft.com/office/drawing/2014/main" id="{13C3995E-4027-4ABA-9055-33F430A7D9FD}"/>
              </a:ext>
            </a:extLst>
          </p:cNvPr>
          <p:cNvSpPr>
            <a:spLocks noGrp="1"/>
          </p:cNvSpPr>
          <p:nvPr>
            <p:ph type="body" sz="quarter" idx="11" hasCustomPrompt="1"/>
          </p:nvPr>
        </p:nvSpPr>
        <p:spPr>
          <a:xfrm>
            <a:off x="621010" y="3361766"/>
            <a:ext cx="4664075" cy="369332"/>
          </a:xfrm>
        </p:spPr>
        <p:txBody>
          <a:bodyPr>
            <a:spAutoFit/>
          </a:bodyPr>
          <a:lstStyle>
            <a:lvl1pPr marL="0" indent="0">
              <a:buNone/>
              <a:defRPr/>
            </a:lvl1pPr>
          </a:lstStyle>
          <a:p>
            <a:r>
              <a:rPr lang="en-US" sz="2000" b="0">
                <a:solidFill>
                  <a:schemeClr val="bg1">
                    <a:lumMod val="50000"/>
                  </a:schemeClr>
                </a:solidFill>
              </a:rPr>
              <a:t>Subhead</a:t>
            </a:r>
          </a:p>
        </p:txBody>
      </p:sp>
      <p:pic>
        <p:nvPicPr>
          <p:cNvPr id="6" name="Graphic 5">
            <a:extLst>
              <a:ext uri="{FF2B5EF4-FFF2-40B4-BE49-F238E27FC236}">
                <a16:creationId xmlns:a16="http://schemas.microsoft.com/office/drawing/2014/main" id="{500AB4D2-68BE-4906-89C7-2A8C11BD4222}"/>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8" name="Graphic 7">
            <a:extLst>
              <a:ext uri="{FF2B5EF4-FFF2-40B4-BE49-F238E27FC236}">
                <a16:creationId xmlns:a16="http://schemas.microsoft.com/office/drawing/2014/main" id="{D7FAB675-B787-44A3-A351-E48DE1AD541B}"/>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DFC22FEC-CC67-4E45-88FE-B94EAA285D0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0" name="Content Placeholder 4">
            <a:extLst>
              <a:ext uri="{FF2B5EF4-FFF2-40B4-BE49-F238E27FC236}">
                <a16:creationId xmlns:a16="http://schemas.microsoft.com/office/drawing/2014/main" id="{10875D67-458F-4506-84EE-8F4D714D8CBB}"/>
              </a:ext>
            </a:extLst>
          </p:cNvPr>
          <p:cNvSpPr>
            <a:spLocks noGrp="1"/>
          </p:cNvSpPr>
          <p:nvPr>
            <p:ph sz="quarter" idx="12"/>
          </p:nvPr>
        </p:nvSpPr>
        <p:spPr>
          <a:xfrm>
            <a:off x="6095703" y="681039"/>
            <a:ext cx="5475585" cy="5495924"/>
          </a:xfrm>
        </p:spPr>
        <p:txBody>
          <a:bodyPr/>
          <a:lstStyle>
            <a:lvl2pPr>
              <a:buClr>
                <a:schemeClr val="bg2"/>
              </a:buClr>
              <a:defRPr sz="1600"/>
            </a:lvl2pPr>
            <a:lvl3pPr>
              <a:buClr>
                <a:schemeClr val="bg2"/>
              </a:buClr>
              <a:defRPr sz="1600"/>
            </a:lvl3pPr>
            <a:lvl4pPr>
              <a:buClr>
                <a:schemeClr val="bg2"/>
              </a:buClr>
              <a:defRPr sz="1600"/>
            </a:lvl4pPr>
            <a:lvl5pPr>
              <a:buClr>
                <a:schemeClr val="bg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226954"/>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 - with photo">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D752760E-DB38-4DB0-96D2-C48E6FDE2A71}"/>
              </a:ext>
            </a:extLst>
          </p:cNvPr>
          <p:cNvSpPr>
            <a:spLocks noGrp="1"/>
          </p:cNvSpPr>
          <p:nvPr>
            <p:ph type="pic" sz="quarter" idx="12"/>
          </p:nvPr>
        </p:nvSpPr>
        <p:spPr>
          <a:xfrm>
            <a:off x="0" y="0"/>
            <a:ext cx="5486519" cy="6858000"/>
          </a:xfrm>
          <a:custGeom>
            <a:avLst/>
            <a:gdLst>
              <a:gd name="connsiteX0" fmla="*/ 0 w 5486519"/>
              <a:gd name="connsiteY0" fmla="*/ 0 h 6858000"/>
              <a:gd name="connsiteX1" fmla="*/ 5486519 w 5486519"/>
              <a:gd name="connsiteY1" fmla="*/ 0 h 6858000"/>
              <a:gd name="connsiteX2" fmla="*/ 5486519 w 5486519"/>
              <a:gd name="connsiteY2" fmla="*/ 2572612 h 6858000"/>
              <a:gd name="connsiteX3" fmla="*/ 5479151 w 5486519"/>
              <a:gd name="connsiteY3" fmla="*/ 2571124 h 6858000"/>
              <a:gd name="connsiteX4" fmla="*/ 5296588 w 5486519"/>
              <a:gd name="connsiteY4" fmla="*/ 2753687 h 6858000"/>
              <a:gd name="connsiteX5" fmla="*/ 5479151 w 5486519"/>
              <a:gd name="connsiteY5" fmla="*/ 2936250 h 6858000"/>
              <a:gd name="connsiteX6" fmla="*/ 5486519 w 5486519"/>
              <a:gd name="connsiteY6" fmla="*/ 2934763 h 6858000"/>
              <a:gd name="connsiteX7" fmla="*/ 5486519 w 5486519"/>
              <a:gd name="connsiteY7" fmla="*/ 3247926 h 6858000"/>
              <a:gd name="connsiteX8" fmla="*/ 5479151 w 5486519"/>
              <a:gd name="connsiteY8" fmla="*/ 3246438 h 6858000"/>
              <a:gd name="connsiteX9" fmla="*/ 5296588 w 5486519"/>
              <a:gd name="connsiteY9" fmla="*/ 3429001 h 6858000"/>
              <a:gd name="connsiteX10" fmla="*/ 5479151 w 5486519"/>
              <a:gd name="connsiteY10" fmla="*/ 3611564 h 6858000"/>
              <a:gd name="connsiteX11" fmla="*/ 5486519 w 5486519"/>
              <a:gd name="connsiteY11" fmla="*/ 3610077 h 6858000"/>
              <a:gd name="connsiteX12" fmla="*/ 5486519 w 5486519"/>
              <a:gd name="connsiteY12" fmla="*/ 3923240 h 6858000"/>
              <a:gd name="connsiteX13" fmla="*/ 5479151 w 5486519"/>
              <a:gd name="connsiteY13" fmla="*/ 3921752 h 6858000"/>
              <a:gd name="connsiteX14" fmla="*/ 5296588 w 5486519"/>
              <a:gd name="connsiteY14" fmla="*/ 4104315 h 6858000"/>
              <a:gd name="connsiteX15" fmla="*/ 5479151 w 5486519"/>
              <a:gd name="connsiteY15" fmla="*/ 4286878 h 6858000"/>
              <a:gd name="connsiteX16" fmla="*/ 5486519 w 5486519"/>
              <a:gd name="connsiteY16" fmla="*/ 4285391 h 6858000"/>
              <a:gd name="connsiteX17" fmla="*/ 5486519 w 5486519"/>
              <a:gd name="connsiteY17" fmla="*/ 6858000 h 6858000"/>
              <a:gd name="connsiteX18" fmla="*/ 0 w 5486519"/>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86519" h="6858000">
                <a:moveTo>
                  <a:pt x="0" y="0"/>
                </a:moveTo>
                <a:lnTo>
                  <a:pt x="5486519" y="0"/>
                </a:lnTo>
                <a:lnTo>
                  <a:pt x="5486519" y="2572612"/>
                </a:lnTo>
                <a:lnTo>
                  <a:pt x="5479151" y="2571124"/>
                </a:lnTo>
                <a:cubicBezTo>
                  <a:pt x="5378324" y="2571124"/>
                  <a:pt x="5296588" y="2652860"/>
                  <a:pt x="5296588" y="2753687"/>
                </a:cubicBezTo>
                <a:cubicBezTo>
                  <a:pt x="5296588" y="2854514"/>
                  <a:pt x="5378324" y="2936250"/>
                  <a:pt x="5479151" y="2936250"/>
                </a:cubicBezTo>
                <a:lnTo>
                  <a:pt x="5486519" y="2934763"/>
                </a:lnTo>
                <a:lnTo>
                  <a:pt x="5486519" y="3247926"/>
                </a:lnTo>
                <a:lnTo>
                  <a:pt x="5479151" y="3246438"/>
                </a:lnTo>
                <a:cubicBezTo>
                  <a:pt x="5378324" y="3246438"/>
                  <a:pt x="5296588" y="3328174"/>
                  <a:pt x="5296588" y="3429001"/>
                </a:cubicBezTo>
                <a:cubicBezTo>
                  <a:pt x="5296588" y="3529828"/>
                  <a:pt x="5378324" y="3611564"/>
                  <a:pt x="5479151" y="3611564"/>
                </a:cubicBezTo>
                <a:lnTo>
                  <a:pt x="5486519" y="3610077"/>
                </a:lnTo>
                <a:lnTo>
                  <a:pt x="5486519" y="3923240"/>
                </a:lnTo>
                <a:lnTo>
                  <a:pt x="5479151" y="3921752"/>
                </a:lnTo>
                <a:cubicBezTo>
                  <a:pt x="5378324" y="3921752"/>
                  <a:pt x="5296588" y="4003488"/>
                  <a:pt x="5296588" y="4104315"/>
                </a:cubicBezTo>
                <a:cubicBezTo>
                  <a:pt x="5296588" y="4205142"/>
                  <a:pt x="5378324" y="4286878"/>
                  <a:pt x="5479151" y="4286878"/>
                </a:cubicBezTo>
                <a:lnTo>
                  <a:pt x="5486519" y="4285391"/>
                </a:lnTo>
                <a:lnTo>
                  <a:pt x="5486519" y="6858000"/>
                </a:lnTo>
                <a:lnTo>
                  <a:pt x="0" y="6858000"/>
                </a:lnTo>
                <a:close/>
              </a:path>
            </a:pathLst>
          </a:custGeom>
          <a:solidFill>
            <a:schemeClr val="bg1">
              <a:lumMod val="95000"/>
            </a:schemeClr>
          </a:solidFill>
        </p:spPr>
        <p:txBody>
          <a:bodyPr wrap="square">
            <a:noAutofit/>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a:xfrm>
            <a:off x="6095703" y="683483"/>
            <a:ext cx="5475287" cy="630942"/>
          </a:xfrm>
        </p:spPr>
        <p:txBody>
          <a:bodyPr wrap="square" anchor="b" anchorCtr="0">
            <a:spAutoFit/>
          </a:bodyPr>
          <a:lstStyle>
            <a:lvl1pPr>
              <a:defRPr/>
            </a:lvl1pPr>
          </a:lstStyle>
          <a:p>
            <a:r>
              <a:rPr lang="en-US"/>
              <a:t>Header</a:t>
            </a:r>
          </a:p>
        </p:txBody>
      </p:sp>
      <p:sp>
        <p:nvSpPr>
          <p:cNvPr id="4" name="Content Placeholder 3">
            <a:extLst>
              <a:ext uri="{FF2B5EF4-FFF2-40B4-BE49-F238E27FC236}">
                <a16:creationId xmlns:a16="http://schemas.microsoft.com/office/drawing/2014/main" id="{080BC3BB-B15C-4B2D-B95E-A1BF04BBE90A}"/>
              </a:ext>
            </a:extLst>
          </p:cNvPr>
          <p:cNvSpPr>
            <a:spLocks noGrp="1"/>
          </p:cNvSpPr>
          <p:nvPr>
            <p:ph sz="quarter" idx="10"/>
          </p:nvPr>
        </p:nvSpPr>
        <p:spPr>
          <a:xfrm>
            <a:off x="6095703" y="2009723"/>
            <a:ext cx="5475287" cy="4167239"/>
          </a:xfrm>
        </p:spPr>
        <p:txBody>
          <a:bodyPr>
            <a:normAutofit/>
          </a:bodyPr>
          <a:lstStyle>
            <a:lvl1pPr>
              <a:defRPr sz="1800">
                <a:solidFill>
                  <a:schemeClr val="bg1">
                    <a:lumMod val="50000"/>
                  </a:schemeClr>
                </a:solidFill>
              </a:defRPr>
            </a:lvl1pPr>
            <a:lvl2pPr>
              <a:buClr>
                <a:schemeClr val="bg2"/>
              </a:buClr>
              <a:defRPr sz="1600">
                <a:solidFill>
                  <a:schemeClr val="bg1">
                    <a:lumMod val="50000"/>
                  </a:schemeClr>
                </a:solidFill>
              </a:defRPr>
            </a:lvl2pPr>
            <a:lvl3pPr>
              <a:buClr>
                <a:schemeClr val="bg2"/>
              </a:buClr>
              <a:defRPr sz="1600">
                <a:solidFill>
                  <a:schemeClr val="bg1">
                    <a:lumMod val="50000"/>
                  </a:schemeClr>
                </a:solidFill>
              </a:defRPr>
            </a:lvl3pPr>
            <a:lvl4pPr>
              <a:buClr>
                <a:schemeClr val="bg2"/>
              </a:buClr>
              <a:defRPr sz="1600">
                <a:solidFill>
                  <a:schemeClr val="bg1">
                    <a:lumMod val="50000"/>
                  </a:schemeClr>
                </a:solidFill>
              </a:defRPr>
            </a:lvl4pPr>
            <a:lvl5pPr>
              <a:buClr>
                <a:schemeClr val="bg2"/>
              </a:buClr>
              <a:defRPr sz="1600">
                <a:solidFill>
                  <a:schemeClr val="bg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13C3995E-4027-4ABA-9055-33F430A7D9FD}"/>
              </a:ext>
            </a:extLst>
          </p:cNvPr>
          <p:cNvSpPr>
            <a:spLocks noGrp="1"/>
          </p:cNvSpPr>
          <p:nvPr>
            <p:ph type="body" sz="quarter" idx="11" hasCustomPrompt="1"/>
          </p:nvPr>
        </p:nvSpPr>
        <p:spPr>
          <a:xfrm>
            <a:off x="6095703" y="1453787"/>
            <a:ext cx="5475287" cy="369332"/>
          </a:xfrm>
        </p:spPr>
        <p:txBody>
          <a:bodyPr wrap="square">
            <a:spAutoFit/>
          </a:bodyPr>
          <a:lstStyle>
            <a:lvl1pPr marL="0" indent="0">
              <a:buNone/>
              <a:defRPr/>
            </a:lvl1pPr>
          </a:lstStyle>
          <a:p>
            <a:r>
              <a:rPr lang="en-US" sz="2000" b="0">
                <a:solidFill>
                  <a:schemeClr val="bg1">
                    <a:lumMod val="50000"/>
                  </a:schemeClr>
                </a:solidFill>
              </a:rPr>
              <a:t>Subhead</a:t>
            </a:r>
          </a:p>
        </p:txBody>
      </p:sp>
      <p:sp>
        <p:nvSpPr>
          <p:cNvPr id="15" name="Oval 14">
            <a:extLst>
              <a:ext uri="{FF2B5EF4-FFF2-40B4-BE49-F238E27FC236}">
                <a16:creationId xmlns:a16="http://schemas.microsoft.com/office/drawing/2014/main" id="{5309A3FC-1434-456D-9E70-D3557E910B6F}"/>
              </a:ext>
            </a:extLst>
          </p:cNvPr>
          <p:cNvSpPr/>
          <p:nvPr/>
        </p:nvSpPr>
        <p:spPr>
          <a:xfrm>
            <a:off x="5296588" y="3246438"/>
            <a:ext cx="365125" cy="365125"/>
          </a:xfrm>
          <a:prstGeom prst="ellips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40DA39B-23DA-4091-B1AB-AFF7CFFD9F94}"/>
              </a:ext>
            </a:extLst>
          </p:cNvPr>
          <p:cNvSpPr/>
          <p:nvPr/>
        </p:nvSpPr>
        <p:spPr>
          <a:xfrm>
            <a:off x="5296588" y="3921752"/>
            <a:ext cx="365125" cy="365125"/>
          </a:xfrm>
          <a:prstGeom prst="ellips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3C35E3-061C-4633-8B88-38F67F28A78D}"/>
              </a:ext>
            </a:extLst>
          </p:cNvPr>
          <p:cNvSpPr/>
          <p:nvPr/>
        </p:nvSpPr>
        <p:spPr>
          <a:xfrm>
            <a:off x="5296588" y="2571124"/>
            <a:ext cx="365125" cy="365125"/>
          </a:xfrm>
          <a:prstGeom prst="ellips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F8EE91F2-E618-4BBF-80E3-EAA742617353}"/>
              </a:ext>
            </a:extLst>
          </p:cNvPr>
          <p:cNvSpPr>
            <a:spLocks noGrp="1"/>
          </p:cNvSpPr>
          <p:nvPr>
            <p:ph type="body" sz="quarter" idx="13" hasCustomPrompt="1"/>
          </p:nvPr>
        </p:nvSpPr>
        <p:spPr>
          <a:xfrm>
            <a:off x="620713" y="6308725"/>
            <a:ext cx="1665288" cy="25876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10" name="Slide Number Placeholder 4">
            <a:extLst>
              <a:ext uri="{FF2B5EF4-FFF2-40B4-BE49-F238E27FC236}">
                <a16:creationId xmlns:a16="http://schemas.microsoft.com/office/drawing/2014/main" id="{3F2E4D9D-0FB4-458C-B86A-2D5802C67A9C}"/>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224923952"/>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1">
    <p:bg>
      <p:bgPr>
        <a:solidFill>
          <a:schemeClr val="bg2">
            <a:alpha val="0"/>
          </a:schemeClr>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C13A00-1DA2-402E-9916-AE0F7E2B0962}"/>
              </a:ext>
            </a:extLst>
          </p:cNvPr>
          <p:cNvSpPr>
            <a:spLocks noGrp="1"/>
          </p:cNvSpPr>
          <p:nvPr>
            <p:ph type="body" sz="quarter" idx="11" hasCustomPrompt="1"/>
          </p:nvPr>
        </p:nvSpPr>
        <p:spPr>
          <a:xfrm>
            <a:off x="0" y="0"/>
            <a:ext cx="1219200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9" name="Picture Placeholder 8">
            <a:extLst>
              <a:ext uri="{FF2B5EF4-FFF2-40B4-BE49-F238E27FC236}">
                <a16:creationId xmlns:a16="http://schemas.microsoft.com/office/drawing/2014/main" id="{2ED61D4D-10C3-4BEF-8C18-0E36A190956A}"/>
              </a:ext>
            </a:extLst>
          </p:cNvPr>
          <p:cNvSpPr>
            <a:spLocks noGrp="1"/>
          </p:cNvSpPr>
          <p:nvPr>
            <p:ph type="pic" sz="quarter" idx="10"/>
          </p:nvPr>
        </p:nvSpPr>
        <p:spPr>
          <a:xfrm>
            <a:off x="0" y="0"/>
            <a:ext cx="12192000" cy="6858000"/>
          </a:xfrm>
          <a:solidFill>
            <a:schemeClr val="bg1"/>
          </a:solidFill>
        </p:spPr>
        <p:txBody>
          <a:bodyPr/>
          <a:lstStyle>
            <a:lvl1pPr marL="0" indent="0">
              <a:buNone/>
              <a:defRPr/>
            </a:lvl1pPr>
          </a:lstStyle>
          <a:p>
            <a:r>
              <a:rPr lang="en-US"/>
              <a:t>Click icon to add picture</a:t>
            </a:r>
          </a:p>
        </p:txBody>
      </p:sp>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sp>
        <p:nvSpPr>
          <p:cNvPr id="7" name="Text Placeholder 4">
            <a:extLst>
              <a:ext uri="{FF2B5EF4-FFF2-40B4-BE49-F238E27FC236}">
                <a16:creationId xmlns:a16="http://schemas.microsoft.com/office/drawing/2014/main" id="{724299DC-AFF6-4595-AB7B-3F04932C4A8B}"/>
              </a:ext>
            </a:extLst>
          </p:cNvPr>
          <p:cNvSpPr>
            <a:spLocks noGrp="1"/>
          </p:cNvSpPr>
          <p:nvPr>
            <p:ph type="body" sz="quarter" idx="12" hasCustomPrompt="1"/>
          </p:nvPr>
        </p:nvSpPr>
        <p:spPr>
          <a:xfrm>
            <a:off x="620713" y="6308725"/>
            <a:ext cx="1665288" cy="25876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8A0C6FF9-EBEE-468A-8E7C-EF1702A9B5D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518434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bg2"/>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pic>
        <p:nvPicPr>
          <p:cNvPr id="3" name="Graphic 2">
            <a:extLst>
              <a:ext uri="{FF2B5EF4-FFF2-40B4-BE49-F238E27FC236}">
                <a16:creationId xmlns:a16="http://schemas.microsoft.com/office/drawing/2014/main" id="{BDF25D43-82C3-4B44-9092-6A80BE710E89}"/>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C0EE6840-346C-4B28-9533-83CA9562DD3E}"/>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81652DDE-D102-414E-9DDE-228B5F0B8AB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26082622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6"/>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pic>
        <p:nvPicPr>
          <p:cNvPr id="3" name="Graphic 2">
            <a:extLst>
              <a:ext uri="{FF2B5EF4-FFF2-40B4-BE49-F238E27FC236}">
                <a16:creationId xmlns:a16="http://schemas.microsoft.com/office/drawing/2014/main" id="{6165CDF3-C393-4D63-836E-9B657232F218}"/>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6F66D424-0FC8-433F-97FA-D7D945AD5953}"/>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C611C370-4FB9-48D2-963B-87187603F930}"/>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27550416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tatement 2">
    <p:bg>
      <p:bgPr>
        <a:solidFill>
          <a:schemeClr val="accent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0" y="1179056"/>
            <a:ext cx="10515600" cy="4499887"/>
          </a:xfrm>
        </p:spPr>
        <p:txBody>
          <a:bodyPr anchor="ctr">
            <a:normAutofit/>
          </a:bodyPr>
          <a:lstStyle>
            <a:lvl1pPr marL="0" indent="0" algn="ctr">
              <a:lnSpc>
                <a:spcPct val="100000"/>
              </a:lnSpc>
              <a:buNone/>
              <a:defRPr sz="32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Statement/Message Here</a:t>
            </a:r>
          </a:p>
        </p:txBody>
      </p:sp>
      <p:pic>
        <p:nvPicPr>
          <p:cNvPr id="3" name="Graphic 2">
            <a:extLst>
              <a:ext uri="{FF2B5EF4-FFF2-40B4-BE49-F238E27FC236}">
                <a16:creationId xmlns:a16="http://schemas.microsoft.com/office/drawing/2014/main" id="{BDF25D43-82C3-4B44-9092-6A80BE710E89}"/>
              </a:ext>
            </a:extLst>
          </p:cNvPr>
          <p:cNvPicPr>
            <a:picLocks noChangeAspect="1"/>
          </p:cNvPicPr>
          <p:nvPr/>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C0EE6840-346C-4B28-9533-83CA9562DD3E}"/>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81652DDE-D102-414E-9DDE-228B5F0B8AB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92124140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1">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D92FC16E-712E-4EF9-BC16-CFA767AC57D9}"/>
              </a:ext>
            </a:extLst>
          </p:cNvPr>
          <p:cNvSpPr>
            <a:spLocks noGrp="1"/>
          </p:cNvSpPr>
          <p:nvPr>
            <p:ph type="pic" sz="quarter" idx="11"/>
          </p:nvPr>
        </p:nvSpPr>
        <p:spPr>
          <a:xfrm>
            <a:off x="-1" y="0"/>
            <a:ext cx="7598811" cy="6858000"/>
          </a:xfrm>
          <a:solidFill>
            <a:schemeClr val="bg1">
              <a:lumMod val="95000"/>
            </a:schemeClr>
          </a:solidFill>
        </p:spPr>
        <p:txBody>
          <a:bodyPr/>
          <a:lstStyle>
            <a:lvl1pPr marL="0" indent="0">
              <a:buNone/>
              <a:defRPr/>
            </a:lvl1pPr>
          </a:lstStyle>
          <a:p>
            <a:r>
              <a:rPr lang="en-US"/>
              <a:t>Click icon to add picture</a:t>
            </a:r>
          </a:p>
        </p:txBody>
      </p:sp>
      <p:sp>
        <p:nvSpPr>
          <p:cNvPr id="12" name="Text Placeholder 11">
            <a:extLst>
              <a:ext uri="{FF2B5EF4-FFF2-40B4-BE49-F238E27FC236}">
                <a16:creationId xmlns:a16="http://schemas.microsoft.com/office/drawing/2014/main" id="{2BAE858A-9941-4ED9-953B-82EFDFDDE156}"/>
              </a:ext>
            </a:extLst>
          </p:cNvPr>
          <p:cNvSpPr>
            <a:spLocks noGrp="1"/>
          </p:cNvSpPr>
          <p:nvPr>
            <p:ph type="body" sz="quarter" idx="12" hasCustomPrompt="1"/>
          </p:nvPr>
        </p:nvSpPr>
        <p:spPr>
          <a:xfrm>
            <a:off x="0" y="0"/>
            <a:ext cx="759881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10" name="Text Placeholder 2">
            <a:extLst>
              <a:ext uri="{FF2B5EF4-FFF2-40B4-BE49-F238E27FC236}">
                <a16:creationId xmlns:a16="http://schemas.microsoft.com/office/drawing/2014/main" id="{B5AA8277-B7C0-4EF9-935E-5CA1B2B9140E}"/>
              </a:ext>
            </a:extLst>
          </p:cNvPr>
          <p:cNvSpPr>
            <a:spLocks noGrp="1"/>
          </p:cNvSpPr>
          <p:nvPr>
            <p:ph type="body" idx="1" hasCustomPrompt="1"/>
          </p:nvPr>
        </p:nvSpPr>
        <p:spPr>
          <a:xfrm>
            <a:off x="4723584" y="1403384"/>
            <a:ext cx="6623865" cy="4051232"/>
          </a:xfrm>
          <a:solidFill>
            <a:schemeClr val="bg2"/>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1" name="Text Placeholder 14">
            <a:extLst>
              <a:ext uri="{FF2B5EF4-FFF2-40B4-BE49-F238E27FC236}">
                <a16:creationId xmlns:a16="http://schemas.microsoft.com/office/drawing/2014/main" id="{97B44154-2E68-407A-856C-76494DB3C48C}"/>
              </a:ext>
            </a:extLst>
          </p:cNvPr>
          <p:cNvSpPr>
            <a:spLocks noGrp="1"/>
          </p:cNvSpPr>
          <p:nvPr>
            <p:ph type="body" sz="quarter" idx="10" hasCustomPrompt="1"/>
          </p:nvPr>
        </p:nvSpPr>
        <p:spPr>
          <a:xfrm>
            <a:off x="5026399" y="938109"/>
            <a:ext cx="864000" cy="60801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 Placeholder 4">
            <a:extLst>
              <a:ext uri="{FF2B5EF4-FFF2-40B4-BE49-F238E27FC236}">
                <a16:creationId xmlns:a16="http://schemas.microsoft.com/office/drawing/2014/main" id="{528ED8E6-97E9-4933-AD88-848E3EB628A6}"/>
              </a:ext>
            </a:extLst>
          </p:cNvPr>
          <p:cNvSpPr>
            <a:spLocks noGrp="1"/>
          </p:cNvSpPr>
          <p:nvPr>
            <p:ph type="body" sz="quarter" idx="13" hasCustomPrompt="1"/>
          </p:nvPr>
        </p:nvSpPr>
        <p:spPr>
          <a:xfrm>
            <a:off x="620713" y="6308725"/>
            <a:ext cx="1665288" cy="258763"/>
          </a:xfrm>
          <a:blipFill>
            <a:blip r:embed="rId3"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07C78832-4D67-4B27-BEE7-C2CE3294114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0781285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Quote 1">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D92FC16E-712E-4EF9-BC16-CFA767AC57D9}"/>
              </a:ext>
            </a:extLst>
          </p:cNvPr>
          <p:cNvSpPr>
            <a:spLocks noGrp="1"/>
          </p:cNvSpPr>
          <p:nvPr>
            <p:ph type="pic" sz="quarter" idx="11"/>
          </p:nvPr>
        </p:nvSpPr>
        <p:spPr>
          <a:xfrm>
            <a:off x="-1" y="0"/>
            <a:ext cx="7598811" cy="6858000"/>
          </a:xfrm>
          <a:solidFill>
            <a:schemeClr val="bg1">
              <a:lumMod val="95000"/>
            </a:schemeClr>
          </a:solidFill>
        </p:spPr>
        <p:txBody>
          <a:bodyPr/>
          <a:lstStyle>
            <a:lvl1pPr marL="0" indent="0">
              <a:buNone/>
              <a:defRPr/>
            </a:lvl1pPr>
          </a:lstStyle>
          <a:p>
            <a:r>
              <a:rPr lang="en-US"/>
              <a:t>Click icon to add picture</a:t>
            </a:r>
          </a:p>
        </p:txBody>
      </p:sp>
      <p:sp>
        <p:nvSpPr>
          <p:cNvPr id="12" name="Text Placeholder 11">
            <a:extLst>
              <a:ext uri="{FF2B5EF4-FFF2-40B4-BE49-F238E27FC236}">
                <a16:creationId xmlns:a16="http://schemas.microsoft.com/office/drawing/2014/main" id="{2BAE858A-9941-4ED9-953B-82EFDFDDE156}"/>
              </a:ext>
            </a:extLst>
          </p:cNvPr>
          <p:cNvSpPr>
            <a:spLocks noGrp="1"/>
          </p:cNvSpPr>
          <p:nvPr>
            <p:ph type="body" sz="quarter" idx="12" hasCustomPrompt="1"/>
          </p:nvPr>
        </p:nvSpPr>
        <p:spPr>
          <a:xfrm>
            <a:off x="0" y="0"/>
            <a:ext cx="759881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10" name="Text Placeholder 2">
            <a:extLst>
              <a:ext uri="{FF2B5EF4-FFF2-40B4-BE49-F238E27FC236}">
                <a16:creationId xmlns:a16="http://schemas.microsoft.com/office/drawing/2014/main" id="{B5AA8277-B7C0-4EF9-935E-5CA1B2B9140E}"/>
              </a:ext>
            </a:extLst>
          </p:cNvPr>
          <p:cNvSpPr>
            <a:spLocks noGrp="1"/>
          </p:cNvSpPr>
          <p:nvPr>
            <p:ph type="body" idx="1" hasCustomPrompt="1"/>
          </p:nvPr>
        </p:nvSpPr>
        <p:spPr>
          <a:xfrm>
            <a:off x="4723584" y="1403384"/>
            <a:ext cx="6623865" cy="4051232"/>
          </a:xfrm>
          <a:solidFill>
            <a:schemeClr val="accent6"/>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1" name="Text Placeholder 14">
            <a:extLst>
              <a:ext uri="{FF2B5EF4-FFF2-40B4-BE49-F238E27FC236}">
                <a16:creationId xmlns:a16="http://schemas.microsoft.com/office/drawing/2014/main" id="{97B44154-2E68-407A-856C-76494DB3C48C}"/>
              </a:ext>
            </a:extLst>
          </p:cNvPr>
          <p:cNvSpPr>
            <a:spLocks noGrp="1"/>
          </p:cNvSpPr>
          <p:nvPr>
            <p:ph type="body" sz="quarter" idx="10" hasCustomPrompt="1"/>
          </p:nvPr>
        </p:nvSpPr>
        <p:spPr>
          <a:xfrm>
            <a:off x="5026399" y="938109"/>
            <a:ext cx="864000" cy="60801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 Placeholder 4">
            <a:extLst>
              <a:ext uri="{FF2B5EF4-FFF2-40B4-BE49-F238E27FC236}">
                <a16:creationId xmlns:a16="http://schemas.microsoft.com/office/drawing/2014/main" id="{528ED8E6-97E9-4933-AD88-848E3EB628A6}"/>
              </a:ext>
            </a:extLst>
          </p:cNvPr>
          <p:cNvSpPr>
            <a:spLocks noGrp="1"/>
          </p:cNvSpPr>
          <p:nvPr>
            <p:ph type="body" sz="quarter" idx="13" hasCustomPrompt="1"/>
          </p:nvPr>
        </p:nvSpPr>
        <p:spPr>
          <a:xfrm>
            <a:off x="620713" y="6308725"/>
            <a:ext cx="1665288" cy="258763"/>
          </a:xfrm>
          <a:blipFill>
            <a:blip r:embed="rId3"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07C78832-4D67-4B27-BEE7-C2CE3294114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78423949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7DE9999-4F73-4801-95D7-7738C66CC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sp>
        <p:nvSpPr>
          <p:cNvPr id="6" name="Title 5">
            <a:extLst>
              <a:ext uri="{FF2B5EF4-FFF2-40B4-BE49-F238E27FC236}">
                <a16:creationId xmlns:a16="http://schemas.microsoft.com/office/drawing/2014/main" id="{9F450F8C-FB9D-BB43-91DA-57FC77BF8E11}"/>
              </a:ext>
            </a:extLst>
          </p:cNvPr>
          <p:cNvSpPr>
            <a:spLocks noGrp="1"/>
          </p:cNvSpPr>
          <p:nvPr>
            <p:ph type="title" hasCustomPrompt="1"/>
          </p:nvPr>
        </p:nvSpPr>
        <p:spPr>
          <a:xfrm>
            <a:off x="838200" y="2000814"/>
            <a:ext cx="10515600" cy="1325563"/>
          </a:xfrm>
        </p:spPr>
        <p:txBody>
          <a:bodyPr anchor="b">
            <a:normAutofit/>
          </a:bodyPr>
          <a:lstStyle>
            <a:lvl1pPr algn="l">
              <a:defRPr sz="4500">
                <a:solidFill>
                  <a:schemeClr val="bg1"/>
                </a:solidFill>
              </a:defRPr>
            </a:lvl1pPr>
          </a:lstStyle>
          <a:p>
            <a:r>
              <a:rPr lang="en-US"/>
              <a:t>Presentation Title Goes Here</a:t>
            </a:r>
          </a:p>
        </p:txBody>
      </p:sp>
      <p:sp>
        <p:nvSpPr>
          <p:cNvPr id="9" name="Text Placeholder 8">
            <a:extLst>
              <a:ext uri="{FF2B5EF4-FFF2-40B4-BE49-F238E27FC236}">
                <a16:creationId xmlns:a16="http://schemas.microsoft.com/office/drawing/2014/main" id="{EA53165F-0D04-2B4A-A98E-6DC92E972EDE}"/>
              </a:ext>
            </a:extLst>
          </p:cNvPr>
          <p:cNvSpPr>
            <a:spLocks noGrp="1"/>
          </p:cNvSpPr>
          <p:nvPr>
            <p:ph type="body" sz="quarter" idx="10" hasCustomPrompt="1"/>
          </p:nvPr>
        </p:nvSpPr>
        <p:spPr>
          <a:xfrm>
            <a:off x="838200" y="3390175"/>
            <a:ext cx="10515600" cy="1025525"/>
          </a:xfrm>
        </p:spPr>
        <p:txBody>
          <a:bodyPr/>
          <a:lstStyle>
            <a:lvl1pPr marL="0" indent="0">
              <a:buNone/>
              <a:defRPr>
                <a:solidFill>
                  <a:schemeClr val="bg1"/>
                </a:solidFill>
              </a:defRPr>
            </a:lvl1pPr>
          </a:lstStyle>
          <a:p>
            <a:pPr lvl="0"/>
            <a:r>
              <a:rPr lang="en-US"/>
              <a:t>Name of Presenter, Title of Presenter</a:t>
            </a:r>
          </a:p>
        </p:txBody>
      </p:sp>
      <p:pic>
        <p:nvPicPr>
          <p:cNvPr id="5" name="Graphic 4">
            <a:extLst>
              <a:ext uri="{FF2B5EF4-FFF2-40B4-BE49-F238E27FC236}">
                <a16:creationId xmlns:a16="http://schemas.microsoft.com/office/drawing/2014/main" id="{E84324CD-82C3-48D9-A86A-4FCEBD419A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sp>
        <p:nvSpPr>
          <p:cNvPr id="7" name="Slide Number Placeholder 4">
            <a:extLst>
              <a:ext uri="{FF2B5EF4-FFF2-40B4-BE49-F238E27FC236}">
                <a16:creationId xmlns:a16="http://schemas.microsoft.com/office/drawing/2014/main" id="{52FAB3CB-FBB9-4421-A3A4-2411DAD3D26E}"/>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8901185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3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Quote 1">
    <p:bg>
      <p:bgPr>
        <a:solidFill>
          <a:schemeClr val="bg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D92FC16E-712E-4EF9-BC16-CFA767AC57D9}"/>
              </a:ext>
            </a:extLst>
          </p:cNvPr>
          <p:cNvSpPr>
            <a:spLocks noGrp="1"/>
          </p:cNvSpPr>
          <p:nvPr>
            <p:ph type="pic" sz="quarter" idx="11"/>
          </p:nvPr>
        </p:nvSpPr>
        <p:spPr>
          <a:xfrm>
            <a:off x="-1" y="0"/>
            <a:ext cx="7598811" cy="6858000"/>
          </a:xfrm>
          <a:solidFill>
            <a:schemeClr val="bg1">
              <a:lumMod val="95000"/>
            </a:schemeClr>
          </a:solidFill>
        </p:spPr>
        <p:txBody>
          <a:bodyPr/>
          <a:lstStyle>
            <a:lvl1pPr marL="0" indent="0">
              <a:buNone/>
              <a:defRPr/>
            </a:lvl1pPr>
          </a:lstStyle>
          <a:p>
            <a:r>
              <a:rPr lang="en-US"/>
              <a:t>Click icon to add picture</a:t>
            </a:r>
          </a:p>
        </p:txBody>
      </p:sp>
      <p:sp>
        <p:nvSpPr>
          <p:cNvPr id="12" name="Text Placeholder 11">
            <a:extLst>
              <a:ext uri="{FF2B5EF4-FFF2-40B4-BE49-F238E27FC236}">
                <a16:creationId xmlns:a16="http://schemas.microsoft.com/office/drawing/2014/main" id="{2BAE858A-9941-4ED9-953B-82EFDFDDE156}"/>
              </a:ext>
            </a:extLst>
          </p:cNvPr>
          <p:cNvSpPr>
            <a:spLocks noGrp="1"/>
          </p:cNvSpPr>
          <p:nvPr>
            <p:ph type="body" sz="quarter" idx="12" hasCustomPrompt="1"/>
          </p:nvPr>
        </p:nvSpPr>
        <p:spPr>
          <a:xfrm>
            <a:off x="0" y="0"/>
            <a:ext cx="7598810" cy="6858000"/>
          </a:xfrm>
          <a:solidFill>
            <a:schemeClr val="tx1">
              <a:lumMod val="85000"/>
              <a:lumOff val="15000"/>
              <a:alpha val="60000"/>
            </a:schemeClr>
          </a:solidFill>
        </p:spPr>
        <p:txBody>
          <a:bodyPr/>
          <a:lstStyle>
            <a:lvl1pPr marL="0" indent="0">
              <a:buNone/>
              <a:defRPr/>
            </a:lvl1pPr>
          </a:lstStyle>
          <a:p>
            <a:pPr lvl="0"/>
            <a:r>
              <a:rPr lang="en-US"/>
              <a:t> </a:t>
            </a:r>
          </a:p>
        </p:txBody>
      </p:sp>
      <p:sp>
        <p:nvSpPr>
          <p:cNvPr id="10" name="Text Placeholder 2">
            <a:extLst>
              <a:ext uri="{FF2B5EF4-FFF2-40B4-BE49-F238E27FC236}">
                <a16:creationId xmlns:a16="http://schemas.microsoft.com/office/drawing/2014/main" id="{B5AA8277-B7C0-4EF9-935E-5CA1B2B9140E}"/>
              </a:ext>
            </a:extLst>
          </p:cNvPr>
          <p:cNvSpPr>
            <a:spLocks noGrp="1"/>
          </p:cNvSpPr>
          <p:nvPr>
            <p:ph type="body" idx="1" hasCustomPrompt="1"/>
          </p:nvPr>
        </p:nvSpPr>
        <p:spPr>
          <a:xfrm>
            <a:off x="4723584" y="1403384"/>
            <a:ext cx="6623865" cy="4051232"/>
          </a:xfrm>
          <a:solidFill>
            <a:schemeClr val="tx2"/>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1" name="Text Placeholder 14">
            <a:extLst>
              <a:ext uri="{FF2B5EF4-FFF2-40B4-BE49-F238E27FC236}">
                <a16:creationId xmlns:a16="http://schemas.microsoft.com/office/drawing/2014/main" id="{97B44154-2E68-407A-856C-76494DB3C48C}"/>
              </a:ext>
            </a:extLst>
          </p:cNvPr>
          <p:cNvSpPr>
            <a:spLocks noGrp="1"/>
          </p:cNvSpPr>
          <p:nvPr>
            <p:ph type="body" sz="quarter" idx="10" hasCustomPrompt="1"/>
          </p:nvPr>
        </p:nvSpPr>
        <p:spPr>
          <a:xfrm>
            <a:off x="5026399" y="938109"/>
            <a:ext cx="864000" cy="608013"/>
          </a:xfrm>
          <a:blipFill>
            <a:blip r:embed="rId2"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 Placeholder 4">
            <a:extLst>
              <a:ext uri="{FF2B5EF4-FFF2-40B4-BE49-F238E27FC236}">
                <a16:creationId xmlns:a16="http://schemas.microsoft.com/office/drawing/2014/main" id="{528ED8E6-97E9-4933-AD88-848E3EB628A6}"/>
              </a:ext>
            </a:extLst>
          </p:cNvPr>
          <p:cNvSpPr>
            <a:spLocks noGrp="1"/>
          </p:cNvSpPr>
          <p:nvPr>
            <p:ph type="body" sz="quarter" idx="13" hasCustomPrompt="1"/>
          </p:nvPr>
        </p:nvSpPr>
        <p:spPr>
          <a:xfrm>
            <a:off x="620713" y="6308725"/>
            <a:ext cx="1665288" cy="258763"/>
          </a:xfrm>
          <a:blipFill>
            <a:blip r:embed="rId3"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07C78832-4D67-4B27-BEE7-C2CE3294114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1208454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2">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741BA0-F3CE-48BD-A136-1E5851DF439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227368F5-9339-4D46-85F0-E357FF60977F}"/>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B78F3467-6341-2B4F-AC37-421C8B6CB2E7}"/>
              </a:ext>
            </a:extLst>
          </p:cNvPr>
          <p:cNvSpPr>
            <a:spLocks noGrp="1"/>
          </p:cNvSpPr>
          <p:nvPr>
            <p:ph type="body" idx="1" hasCustomPrompt="1"/>
          </p:nvPr>
        </p:nvSpPr>
        <p:spPr>
          <a:xfrm>
            <a:off x="4723584" y="1403384"/>
            <a:ext cx="6623865" cy="4051232"/>
          </a:xfrm>
          <a:solidFill>
            <a:schemeClr val="accent3"/>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5" name="Text Placeholder 14">
            <a:extLst>
              <a:ext uri="{FF2B5EF4-FFF2-40B4-BE49-F238E27FC236}">
                <a16:creationId xmlns:a16="http://schemas.microsoft.com/office/drawing/2014/main" id="{2D23B44B-DEA9-4A4B-9C02-A16D893058FD}"/>
              </a:ext>
            </a:extLst>
          </p:cNvPr>
          <p:cNvSpPr>
            <a:spLocks noGrp="1"/>
          </p:cNvSpPr>
          <p:nvPr>
            <p:ph type="body" sz="quarter" idx="10" hasCustomPrompt="1"/>
          </p:nvPr>
        </p:nvSpPr>
        <p:spPr>
          <a:xfrm>
            <a:off x="5026399" y="938109"/>
            <a:ext cx="864000" cy="608013"/>
          </a:xfrm>
          <a:blipFill>
            <a:blip r:embed="rId5"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B95C160C-CF2F-472F-B408-1BB6742F6C4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370830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Quote 2">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741BA0-F3CE-48BD-A136-1E5851DF439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227368F5-9339-4D46-85F0-E357FF60977F}"/>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B78F3467-6341-2B4F-AC37-421C8B6CB2E7}"/>
              </a:ext>
            </a:extLst>
          </p:cNvPr>
          <p:cNvSpPr>
            <a:spLocks noGrp="1"/>
          </p:cNvSpPr>
          <p:nvPr>
            <p:ph type="body" idx="1" hasCustomPrompt="1"/>
          </p:nvPr>
        </p:nvSpPr>
        <p:spPr>
          <a:xfrm>
            <a:off x="4723584" y="1403384"/>
            <a:ext cx="6623865" cy="4051232"/>
          </a:xfrm>
          <a:solidFill>
            <a:schemeClr val="accent6"/>
          </a:solidFill>
        </p:spPr>
        <p:txBody>
          <a:bodyPr lIns="365760" tIns="365760" rIns="365760" bIns="365760" anchor="ctr">
            <a:normAutofit/>
          </a:bodyPr>
          <a:lstStyle>
            <a:lvl1pPr marL="0" indent="0" algn="ctr">
              <a:lnSpc>
                <a:spcPct val="100000"/>
              </a:lnSpc>
              <a:buNone/>
              <a:defRPr sz="25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5" name="Text Placeholder 14">
            <a:extLst>
              <a:ext uri="{FF2B5EF4-FFF2-40B4-BE49-F238E27FC236}">
                <a16:creationId xmlns:a16="http://schemas.microsoft.com/office/drawing/2014/main" id="{2D23B44B-DEA9-4A4B-9C02-A16D893058FD}"/>
              </a:ext>
            </a:extLst>
          </p:cNvPr>
          <p:cNvSpPr>
            <a:spLocks noGrp="1"/>
          </p:cNvSpPr>
          <p:nvPr>
            <p:ph type="body" sz="quarter" idx="10" hasCustomPrompt="1"/>
          </p:nvPr>
        </p:nvSpPr>
        <p:spPr>
          <a:xfrm>
            <a:off x="5026399" y="938109"/>
            <a:ext cx="864000" cy="608013"/>
          </a:xfrm>
          <a:blipFill>
            <a:blip r:embed="rId5"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8" name="Slide Number Placeholder 4">
            <a:extLst>
              <a:ext uri="{FF2B5EF4-FFF2-40B4-BE49-F238E27FC236}">
                <a16:creationId xmlns:a16="http://schemas.microsoft.com/office/drawing/2014/main" id="{B95C160C-CF2F-472F-B408-1BB6742F6C4A}"/>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6797985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3">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9C943C3-C164-4474-B155-4F5B1E866C4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B78F3467-6341-2B4F-AC37-421C8B6CB2E7}"/>
              </a:ext>
            </a:extLst>
          </p:cNvPr>
          <p:cNvSpPr>
            <a:spLocks noGrp="1"/>
          </p:cNvSpPr>
          <p:nvPr>
            <p:ph type="body" idx="1" hasCustomPrompt="1"/>
          </p:nvPr>
        </p:nvSpPr>
        <p:spPr>
          <a:xfrm>
            <a:off x="4723584" y="1403384"/>
            <a:ext cx="6623865" cy="4051232"/>
          </a:xfrm>
          <a:solidFill>
            <a:schemeClr val="tx2"/>
          </a:solidFill>
        </p:spPr>
        <p:txBody>
          <a:bodyPr lIns="365760" tIns="365760" rIns="365760" bIns="365760" anchor="ctr">
            <a:normAutofit/>
          </a:bodyPr>
          <a:lstStyle>
            <a:lvl1pPr marL="0" indent="0" algn="ctr">
              <a:lnSpc>
                <a:spcPct val="100000"/>
              </a:lnSpc>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Quote or Message Here</a:t>
            </a:r>
          </a:p>
        </p:txBody>
      </p:sp>
      <p:sp>
        <p:nvSpPr>
          <p:cNvPr id="15" name="Text Placeholder 14">
            <a:extLst>
              <a:ext uri="{FF2B5EF4-FFF2-40B4-BE49-F238E27FC236}">
                <a16:creationId xmlns:a16="http://schemas.microsoft.com/office/drawing/2014/main" id="{2D23B44B-DEA9-4A4B-9C02-A16D893058FD}"/>
              </a:ext>
            </a:extLst>
          </p:cNvPr>
          <p:cNvSpPr>
            <a:spLocks noGrp="1"/>
          </p:cNvSpPr>
          <p:nvPr>
            <p:ph type="body" sz="quarter" idx="10" hasCustomPrompt="1"/>
          </p:nvPr>
        </p:nvSpPr>
        <p:spPr>
          <a:xfrm>
            <a:off x="5026399" y="938109"/>
            <a:ext cx="864000" cy="608013"/>
          </a:xfrm>
          <a:blipFill>
            <a:blip r:embed="rId5"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pic>
        <p:nvPicPr>
          <p:cNvPr id="8" name="Graphic 7">
            <a:extLst>
              <a:ext uri="{FF2B5EF4-FFF2-40B4-BE49-F238E27FC236}">
                <a16:creationId xmlns:a16="http://schemas.microsoft.com/office/drawing/2014/main" id="{CA6166DD-D8CF-44A2-AC52-3E5FD38CC0C9}"/>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43C10B1B-AA6B-4406-BB18-ECAC5603D1B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6370193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i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672CA9-6D3D-4A0D-9042-7FB4B4A059CE}"/>
              </a:ext>
            </a:extLst>
          </p:cNvPr>
          <p:cNvSpPr>
            <a:spLocks noGrp="1"/>
          </p:cNvSpPr>
          <p:nvPr>
            <p:ph type="pic" sz="quarter" idx="11"/>
          </p:nvPr>
        </p:nvSpPr>
        <p:spPr>
          <a:xfrm>
            <a:off x="2927991" y="2013592"/>
            <a:ext cx="5409935" cy="3281422"/>
          </a:xfrm>
          <a:prstGeom prst="round2SameRect">
            <a:avLst>
              <a:gd name="adj1" fmla="val 2733"/>
              <a:gd name="adj2" fmla="val 0"/>
            </a:avLst>
          </a:prstGeom>
          <a:solidFill>
            <a:schemeClr val="bg1">
              <a:lumMod val="85000"/>
            </a:schemeClr>
          </a:solidFill>
        </p:spPr>
        <p:txBody>
          <a:bodyPr/>
          <a:lstStyle>
            <a:lvl1pPr marL="0" indent="0">
              <a:buNone/>
              <a:defRPr/>
            </a:lvl1pPr>
          </a:lstStyle>
          <a:p>
            <a:r>
              <a:rPr lang="en-US"/>
              <a:t>Click icon to add picture</a:t>
            </a:r>
          </a:p>
        </p:txBody>
      </p:sp>
      <p:sp>
        <p:nvSpPr>
          <p:cNvPr id="8" name="Picture Placeholder 7">
            <a:extLst>
              <a:ext uri="{FF2B5EF4-FFF2-40B4-BE49-F238E27FC236}">
                <a16:creationId xmlns:a16="http://schemas.microsoft.com/office/drawing/2014/main" id="{B66C3641-24C2-4DB3-BA52-DDE07BE2F374}"/>
              </a:ext>
            </a:extLst>
          </p:cNvPr>
          <p:cNvSpPr>
            <a:spLocks noGrp="1"/>
          </p:cNvSpPr>
          <p:nvPr>
            <p:ph type="pic" sz="quarter" idx="10"/>
          </p:nvPr>
        </p:nvSpPr>
        <p:spPr>
          <a:xfrm>
            <a:off x="8154667" y="2592790"/>
            <a:ext cx="2258568" cy="3218688"/>
          </a:xfrm>
          <a:prstGeom prst="roundRect">
            <a:avLst>
              <a:gd name="adj" fmla="val 1972"/>
            </a:avLst>
          </a:prstGeom>
          <a:solidFill>
            <a:schemeClr val="bg1">
              <a:lumMod val="75000"/>
            </a:schemeClr>
          </a:solidFill>
        </p:spPr>
        <p:txBody>
          <a:bodyPr/>
          <a:lstStyle>
            <a:lvl1pPr marL="0" indent="0">
              <a:buNone/>
              <a:defRPr/>
            </a:lvl1pPr>
          </a:lstStyle>
          <a:p>
            <a:r>
              <a:rPr lang="en-US"/>
              <a:t>Click icon to add picture</a:t>
            </a:r>
          </a:p>
        </p:txBody>
      </p:sp>
      <p:pic>
        <p:nvPicPr>
          <p:cNvPr id="5" name="Graphic 4">
            <a:extLst>
              <a:ext uri="{FF2B5EF4-FFF2-40B4-BE49-F238E27FC236}">
                <a16:creationId xmlns:a16="http://schemas.microsoft.com/office/drawing/2014/main" id="{AADE4F3E-8402-4A36-B134-3B59C47830D0}"/>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DC2FB254-8B2B-4DA2-8097-C085EED41B4C}"/>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13" name="Picture Placeholder 3">
            <a:extLst>
              <a:ext uri="{FF2B5EF4-FFF2-40B4-BE49-F238E27FC236}">
                <a16:creationId xmlns:a16="http://schemas.microsoft.com/office/drawing/2014/main" id="{80BBAC9E-3CF9-4D75-8722-13A8FBE3BD9B}"/>
              </a:ext>
            </a:extLst>
          </p:cNvPr>
          <p:cNvSpPr>
            <a:spLocks noGrp="1"/>
          </p:cNvSpPr>
          <p:nvPr>
            <p:ph type="pic" sz="quarter" idx="12"/>
          </p:nvPr>
        </p:nvSpPr>
        <p:spPr>
          <a:xfrm>
            <a:off x="1891145" y="3032124"/>
            <a:ext cx="1305446" cy="2941955"/>
          </a:xfrm>
          <a:prstGeom prst="roundRect">
            <a:avLst>
              <a:gd name="adj" fmla="val 0"/>
            </a:avLst>
          </a:prstGeom>
          <a:solidFill>
            <a:schemeClr val="bg1">
              <a:lumMod val="7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505585789"/>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 ph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1C39628-45A7-4738-A432-B621EA999F4E}"/>
              </a:ext>
            </a:extLst>
          </p:cNvPr>
          <p:cNvSpPr>
            <a:spLocks noGrp="1"/>
          </p:cNvSpPr>
          <p:nvPr>
            <p:ph type="pic" sz="quarter" idx="10"/>
          </p:nvPr>
        </p:nvSpPr>
        <p:spPr>
          <a:xfrm>
            <a:off x="7336102" y="1050254"/>
            <a:ext cx="2189334" cy="4817776"/>
          </a:xfrm>
          <a:prstGeom prst="roundRect">
            <a:avLst>
              <a:gd name="adj" fmla="val 2170"/>
            </a:avLst>
          </a:prstGeom>
          <a:solidFill>
            <a:srgbClr val="E9E9E9"/>
          </a:solidFill>
        </p:spPr>
        <p:txBody>
          <a:bodyPr/>
          <a:lstStyle>
            <a:lvl1pPr marL="0" indent="0">
              <a:buNone/>
              <a:defRPr/>
            </a:lvl1pPr>
          </a:lstStyle>
          <a:p>
            <a:r>
              <a:rPr lang="en-US"/>
              <a:t>Click icon to add picture</a:t>
            </a:r>
          </a:p>
        </p:txBody>
      </p:sp>
      <p:sp>
        <p:nvSpPr>
          <p:cNvPr id="5" name="Title 1">
            <a:extLst>
              <a:ext uri="{FF2B5EF4-FFF2-40B4-BE49-F238E27FC236}">
                <a16:creationId xmlns:a16="http://schemas.microsoft.com/office/drawing/2014/main" id="{2E687621-5A82-40CC-8D76-16DDAB0F4D26}"/>
              </a:ext>
            </a:extLst>
          </p:cNvPr>
          <p:cNvSpPr>
            <a:spLocks noGrp="1"/>
          </p:cNvSpPr>
          <p:nvPr>
            <p:ph type="title" hasCustomPrompt="1"/>
          </p:nvPr>
        </p:nvSpPr>
        <p:spPr>
          <a:xfrm>
            <a:off x="621010" y="2591462"/>
            <a:ext cx="4664075" cy="630942"/>
          </a:xfrm>
        </p:spPr>
        <p:txBody>
          <a:bodyPr anchor="b" anchorCtr="0">
            <a:spAutoFit/>
          </a:bodyPr>
          <a:lstStyle>
            <a:lvl1pPr>
              <a:defRPr/>
            </a:lvl1pPr>
          </a:lstStyle>
          <a:p>
            <a:r>
              <a:rPr lang="en-US"/>
              <a:t>Header</a:t>
            </a:r>
          </a:p>
        </p:txBody>
      </p:sp>
      <p:sp>
        <p:nvSpPr>
          <p:cNvPr id="6" name="Text Placeholder 6">
            <a:extLst>
              <a:ext uri="{FF2B5EF4-FFF2-40B4-BE49-F238E27FC236}">
                <a16:creationId xmlns:a16="http://schemas.microsoft.com/office/drawing/2014/main" id="{63F0F1B8-6EAC-411A-BA5F-75E918303EDD}"/>
              </a:ext>
            </a:extLst>
          </p:cNvPr>
          <p:cNvSpPr>
            <a:spLocks noGrp="1"/>
          </p:cNvSpPr>
          <p:nvPr>
            <p:ph type="body" sz="quarter" idx="11" hasCustomPrompt="1"/>
          </p:nvPr>
        </p:nvSpPr>
        <p:spPr>
          <a:xfrm>
            <a:off x="621010" y="3361766"/>
            <a:ext cx="4664075" cy="369332"/>
          </a:xfrm>
        </p:spPr>
        <p:txBody>
          <a:bodyPr>
            <a:spAutoFit/>
          </a:bodyPr>
          <a:lstStyle>
            <a:lvl1pPr marL="0" indent="0">
              <a:buNone/>
              <a:defRPr/>
            </a:lvl1pPr>
          </a:lstStyle>
          <a:p>
            <a:r>
              <a:rPr lang="en-US" sz="2000" b="0">
                <a:solidFill>
                  <a:schemeClr val="bg1">
                    <a:lumMod val="50000"/>
                  </a:schemeClr>
                </a:solidFill>
              </a:rPr>
              <a:t>Short description</a:t>
            </a:r>
          </a:p>
        </p:txBody>
      </p:sp>
      <p:pic>
        <p:nvPicPr>
          <p:cNvPr id="10" name="Graphic 9">
            <a:extLst>
              <a:ext uri="{FF2B5EF4-FFF2-40B4-BE49-F238E27FC236}">
                <a16:creationId xmlns:a16="http://schemas.microsoft.com/office/drawing/2014/main" id="{A52EF349-9AA7-4FEA-A5D4-3A2256E9DC21}"/>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7" name="Slide Number Placeholder 4">
            <a:extLst>
              <a:ext uri="{FF2B5EF4-FFF2-40B4-BE49-F238E27FC236}">
                <a16:creationId xmlns:a16="http://schemas.microsoft.com/office/drawing/2014/main" id="{0CB73A21-91D0-44B7-A4E2-9DE712822E6D}"/>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905211926"/>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B051EF-5679-495F-B49D-73D928216DC1}"/>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6" name="Slide Number Placeholder 4">
            <a:extLst>
              <a:ext uri="{FF2B5EF4-FFF2-40B4-BE49-F238E27FC236}">
                <a16:creationId xmlns:a16="http://schemas.microsoft.com/office/drawing/2014/main" id="{A4A12500-AF9B-4A14-A9CF-D32034976122}"/>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
        <p:nvSpPr>
          <p:cNvPr id="9" name="Picture Placeholder 9">
            <a:extLst>
              <a:ext uri="{FF2B5EF4-FFF2-40B4-BE49-F238E27FC236}">
                <a16:creationId xmlns:a16="http://schemas.microsoft.com/office/drawing/2014/main" id="{46F915A9-7407-4445-BACE-3DEBD9BD566E}"/>
              </a:ext>
            </a:extLst>
          </p:cNvPr>
          <p:cNvSpPr>
            <a:spLocks noGrp="1"/>
          </p:cNvSpPr>
          <p:nvPr>
            <p:ph type="pic" sz="quarter" idx="11"/>
          </p:nvPr>
        </p:nvSpPr>
        <p:spPr>
          <a:xfrm>
            <a:off x="2927991" y="2013592"/>
            <a:ext cx="5409935" cy="3281422"/>
          </a:xfrm>
          <a:prstGeom prst="round2SameRect">
            <a:avLst>
              <a:gd name="adj1" fmla="val 2733"/>
              <a:gd name="adj2" fmla="val 0"/>
            </a:avLst>
          </a:prstGeom>
          <a:solidFill>
            <a:schemeClr val="bg1">
              <a:lumMod val="85000"/>
            </a:schemeClr>
          </a:solidFill>
        </p:spPr>
        <p:txBody>
          <a:bodyPr/>
          <a:lstStyle>
            <a:lvl1pPr marL="0" indent="0">
              <a:buNone/>
              <a:defRPr/>
            </a:lvl1pPr>
          </a:lstStyle>
          <a:p>
            <a:r>
              <a:rPr lang="en-US"/>
              <a:t>Click icon to add picture</a:t>
            </a:r>
          </a:p>
        </p:txBody>
      </p:sp>
      <p:sp>
        <p:nvSpPr>
          <p:cNvPr id="11" name="Picture Placeholder 7">
            <a:extLst>
              <a:ext uri="{FF2B5EF4-FFF2-40B4-BE49-F238E27FC236}">
                <a16:creationId xmlns:a16="http://schemas.microsoft.com/office/drawing/2014/main" id="{3CD303A8-5952-304A-A3B0-8367CE13EBAD}"/>
              </a:ext>
            </a:extLst>
          </p:cNvPr>
          <p:cNvSpPr>
            <a:spLocks noGrp="1"/>
          </p:cNvSpPr>
          <p:nvPr>
            <p:ph type="pic" sz="quarter" idx="10"/>
          </p:nvPr>
        </p:nvSpPr>
        <p:spPr>
          <a:xfrm>
            <a:off x="8154667" y="2592790"/>
            <a:ext cx="2258568" cy="3218688"/>
          </a:xfrm>
          <a:prstGeom prst="roundRect">
            <a:avLst>
              <a:gd name="adj" fmla="val 1972"/>
            </a:avLst>
          </a:prstGeom>
          <a:solidFill>
            <a:schemeClr val="bg1">
              <a:lumMod val="75000"/>
            </a:schemeClr>
          </a:solidFill>
        </p:spPr>
        <p:txBody>
          <a:bodyPr/>
          <a:lstStyle>
            <a:lvl1pPr marL="0" indent="0">
              <a:buNone/>
              <a:defRPr/>
            </a:lvl1pPr>
          </a:lstStyle>
          <a:p>
            <a:r>
              <a:rPr lang="en-US"/>
              <a:t>Click icon to add picture</a:t>
            </a:r>
          </a:p>
        </p:txBody>
      </p:sp>
      <p:sp>
        <p:nvSpPr>
          <p:cNvPr id="12" name="Picture Placeholder 3">
            <a:extLst>
              <a:ext uri="{FF2B5EF4-FFF2-40B4-BE49-F238E27FC236}">
                <a16:creationId xmlns:a16="http://schemas.microsoft.com/office/drawing/2014/main" id="{1689547A-B33A-F44D-BE98-7B8915ECA063}"/>
              </a:ext>
            </a:extLst>
          </p:cNvPr>
          <p:cNvSpPr>
            <a:spLocks noGrp="1"/>
          </p:cNvSpPr>
          <p:nvPr>
            <p:ph type="pic" sz="quarter" idx="12"/>
          </p:nvPr>
        </p:nvSpPr>
        <p:spPr>
          <a:xfrm>
            <a:off x="1891145" y="3032124"/>
            <a:ext cx="1305446" cy="2941955"/>
          </a:xfrm>
          <a:prstGeom prst="roundRect">
            <a:avLst>
              <a:gd name="adj" fmla="val 0"/>
            </a:avLst>
          </a:prstGeom>
          <a:solidFill>
            <a:schemeClr val="bg1">
              <a:lumMod val="7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471196962"/>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 phon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687621-5A82-40CC-8D76-16DDAB0F4D26}"/>
              </a:ext>
            </a:extLst>
          </p:cNvPr>
          <p:cNvSpPr>
            <a:spLocks noGrp="1"/>
          </p:cNvSpPr>
          <p:nvPr>
            <p:ph type="title" hasCustomPrompt="1"/>
          </p:nvPr>
        </p:nvSpPr>
        <p:spPr>
          <a:xfrm>
            <a:off x="621010" y="2591462"/>
            <a:ext cx="4664075" cy="630942"/>
          </a:xfrm>
        </p:spPr>
        <p:txBody>
          <a:bodyPr anchor="b" anchorCtr="0">
            <a:spAutoFit/>
          </a:bodyPr>
          <a:lstStyle>
            <a:lvl1pPr>
              <a:defRPr>
                <a:solidFill>
                  <a:schemeClr val="bg1"/>
                </a:solidFill>
              </a:defRPr>
            </a:lvl1pPr>
          </a:lstStyle>
          <a:p>
            <a:r>
              <a:rPr lang="en-US"/>
              <a:t>Header</a:t>
            </a:r>
          </a:p>
        </p:txBody>
      </p:sp>
      <p:pic>
        <p:nvPicPr>
          <p:cNvPr id="9" name="Graphic 8">
            <a:extLst>
              <a:ext uri="{FF2B5EF4-FFF2-40B4-BE49-F238E27FC236}">
                <a16:creationId xmlns:a16="http://schemas.microsoft.com/office/drawing/2014/main" id="{273716B4-A73B-43B8-A65C-A450C6F6C4C6}"/>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3" name="Text Placeholder 2">
            <a:extLst>
              <a:ext uri="{FF2B5EF4-FFF2-40B4-BE49-F238E27FC236}">
                <a16:creationId xmlns:a16="http://schemas.microsoft.com/office/drawing/2014/main" id="{9B5339B2-957B-4D12-B05A-59D6BF0237AB}"/>
              </a:ext>
            </a:extLst>
          </p:cNvPr>
          <p:cNvSpPr>
            <a:spLocks noGrp="1"/>
          </p:cNvSpPr>
          <p:nvPr>
            <p:ph type="body" sz="quarter" idx="12" hasCustomPrompt="1"/>
          </p:nvPr>
        </p:nvSpPr>
        <p:spPr>
          <a:xfrm>
            <a:off x="620713" y="3361766"/>
            <a:ext cx="4664075" cy="508000"/>
          </a:xfrm>
        </p:spPr>
        <p:txBody>
          <a:bodyPr/>
          <a:lstStyle>
            <a:lvl1pPr>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Short Description</a:t>
            </a:r>
          </a:p>
        </p:txBody>
      </p:sp>
      <p:sp>
        <p:nvSpPr>
          <p:cNvPr id="6" name="Slide Number Placeholder 4">
            <a:extLst>
              <a:ext uri="{FF2B5EF4-FFF2-40B4-BE49-F238E27FC236}">
                <a16:creationId xmlns:a16="http://schemas.microsoft.com/office/drawing/2014/main" id="{55037212-4609-4EC9-8D38-2012B96B3564}"/>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
        <p:nvSpPr>
          <p:cNvPr id="7" name="Picture Placeholder 3">
            <a:extLst>
              <a:ext uri="{FF2B5EF4-FFF2-40B4-BE49-F238E27FC236}">
                <a16:creationId xmlns:a16="http://schemas.microsoft.com/office/drawing/2014/main" id="{B16B36B3-E09E-B340-B334-767CF79BD671}"/>
              </a:ext>
            </a:extLst>
          </p:cNvPr>
          <p:cNvSpPr>
            <a:spLocks noGrp="1"/>
          </p:cNvSpPr>
          <p:nvPr>
            <p:ph type="pic" sz="quarter" idx="10"/>
          </p:nvPr>
        </p:nvSpPr>
        <p:spPr>
          <a:xfrm>
            <a:off x="7336102" y="1050254"/>
            <a:ext cx="2189334" cy="4817776"/>
          </a:xfrm>
          <a:prstGeom prst="roundRect">
            <a:avLst>
              <a:gd name="adj" fmla="val 2170"/>
            </a:avLst>
          </a:prstGeom>
          <a:solidFill>
            <a:srgbClr val="E9E9E9"/>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987242337"/>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ice - laptop">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E687621-5A82-40CC-8D76-16DDAB0F4D26}"/>
              </a:ext>
            </a:extLst>
          </p:cNvPr>
          <p:cNvSpPr>
            <a:spLocks noGrp="1"/>
          </p:cNvSpPr>
          <p:nvPr>
            <p:ph type="title" hasCustomPrompt="1"/>
          </p:nvPr>
        </p:nvSpPr>
        <p:spPr>
          <a:xfrm>
            <a:off x="621011" y="2591462"/>
            <a:ext cx="2685608" cy="630942"/>
          </a:xfrm>
        </p:spPr>
        <p:txBody>
          <a:bodyPr wrap="square" anchor="b" anchorCtr="0">
            <a:spAutoFit/>
          </a:bodyPr>
          <a:lstStyle>
            <a:lvl1pPr>
              <a:defRPr/>
            </a:lvl1pPr>
          </a:lstStyle>
          <a:p>
            <a:r>
              <a:rPr lang="en-US"/>
              <a:t>Header</a:t>
            </a:r>
          </a:p>
        </p:txBody>
      </p:sp>
      <p:sp>
        <p:nvSpPr>
          <p:cNvPr id="6" name="Text Placeholder 6">
            <a:extLst>
              <a:ext uri="{FF2B5EF4-FFF2-40B4-BE49-F238E27FC236}">
                <a16:creationId xmlns:a16="http://schemas.microsoft.com/office/drawing/2014/main" id="{63F0F1B8-6EAC-411A-BA5F-75E918303EDD}"/>
              </a:ext>
            </a:extLst>
          </p:cNvPr>
          <p:cNvSpPr>
            <a:spLocks noGrp="1"/>
          </p:cNvSpPr>
          <p:nvPr>
            <p:ph type="body" sz="quarter" idx="11" hasCustomPrompt="1"/>
          </p:nvPr>
        </p:nvSpPr>
        <p:spPr>
          <a:xfrm>
            <a:off x="621011" y="3361766"/>
            <a:ext cx="2685608" cy="369332"/>
          </a:xfrm>
        </p:spPr>
        <p:txBody>
          <a:bodyPr wrap="square">
            <a:spAutoFit/>
          </a:bodyPr>
          <a:lstStyle>
            <a:lvl1pPr marL="0" indent="0">
              <a:buNone/>
              <a:defRPr/>
            </a:lvl1pPr>
          </a:lstStyle>
          <a:p>
            <a:r>
              <a:rPr lang="en-US" sz="2000" b="0">
                <a:solidFill>
                  <a:schemeClr val="bg1">
                    <a:lumMod val="50000"/>
                  </a:schemeClr>
                </a:solidFill>
              </a:rPr>
              <a:t>Short description</a:t>
            </a:r>
          </a:p>
        </p:txBody>
      </p:sp>
      <p:sp>
        <p:nvSpPr>
          <p:cNvPr id="4" name="Picture Placeholder 3">
            <a:extLst>
              <a:ext uri="{FF2B5EF4-FFF2-40B4-BE49-F238E27FC236}">
                <a16:creationId xmlns:a16="http://schemas.microsoft.com/office/drawing/2014/main" id="{D1C39628-45A7-4738-A432-B621EA999F4E}"/>
              </a:ext>
            </a:extLst>
          </p:cNvPr>
          <p:cNvSpPr>
            <a:spLocks noGrp="1"/>
          </p:cNvSpPr>
          <p:nvPr>
            <p:ph type="pic" sz="quarter" idx="10"/>
          </p:nvPr>
        </p:nvSpPr>
        <p:spPr>
          <a:xfrm>
            <a:off x="4048626" y="1696453"/>
            <a:ext cx="6081963" cy="3725293"/>
          </a:xfrm>
          <a:prstGeom prst="round2SameRect">
            <a:avLst>
              <a:gd name="adj1" fmla="val 2315"/>
              <a:gd name="adj2" fmla="val 0"/>
            </a:avLst>
          </a:prstGeom>
          <a:solidFill>
            <a:srgbClr val="E9E9E9"/>
          </a:solidFill>
        </p:spPr>
        <p:txBody>
          <a:bodyPr/>
          <a:lstStyle>
            <a:lvl1pPr marL="0" indent="0">
              <a:buNone/>
              <a:defRPr/>
            </a:lvl1pPr>
          </a:lstStyle>
          <a:p>
            <a:r>
              <a:rPr lang="en-US"/>
              <a:t>Click icon to add picture</a:t>
            </a:r>
          </a:p>
        </p:txBody>
      </p:sp>
      <p:pic>
        <p:nvPicPr>
          <p:cNvPr id="8" name="Graphic 7">
            <a:extLst>
              <a:ext uri="{FF2B5EF4-FFF2-40B4-BE49-F238E27FC236}">
                <a16:creationId xmlns:a16="http://schemas.microsoft.com/office/drawing/2014/main" id="{83D334FB-DC61-416B-885B-8C78ACEC1B31}"/>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68A81AD9-3648-4BC9-928B-4D348D5907A2}"/>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9" name="Slide Number Placeholder 4">
            <a:extLst>
              <a:ext uri="{FF2B5EF4-FFF2-40B4-BE49-F238E27FC236}">
                <a16:creationId xmlns:a16="http://schemas.microsoft.com/office/drawing/2014/main" id="{80680F21-66CC-41C3-92D5-80F3D35A6476}"/>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016400751"/>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59AD235-26D0-4B5E-A07A-41F806406B8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3" name="Slide Number Placeholder 4">
            <a:extLst>
              <a:ext uri="{FF2B5EF4-FFF2-40B4-BE49-F238E27FC236}">
                <a16:creationId xmlns:a16="http://schemas.microsoft.com/office/drawing/2014/main" id="{2E0D65BB-74FA-42DE-AD3E-368A31E7ACE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22810227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A53165F-0D04-2B4A-A98E-6DC92E972EDE}"/>
              </a:ext>
            </a:extLst>
          </p:cNvPr>
          <p:cNvSpPr>
            <a:spLocks noGrp="1"/>
          </p:cNvSpPr>
          <p:nvPr>
            <p:ph type="body" sz="quarter" idx="10" hasCustomPrompt="1"/>
          </p:nvPr>
        </p:nvSpPr>
        <p:spPr>
          <a:xfrm>
            <a:off x="838200" y="3088344"/>
            <a:ext cx="10515600" cy="892732"/>
          </a:xfrm>
        </p:spPr>
        <p:txBody>
          <a:bodyPr>
            <a:normAutofit/>
          </a:bodyPr>
          <a:lstStyle>
            <a:lvl1pPr marL="0" indent="0">
              <a:buNone/>
              <a:defRPr sz="2500">
                <a:solidFill>
                  <a:schemeClr val="bg1"/>
                </a:solidFill>
              </a:defRPr>
            </a:lvl1pPr>
          </a:lstStyle>
          <a:p>
            <a:pPr lvl="0"/>
            <a:r>
              <a:rPr lang="en-US"/>
              <a:t>Presentation Subtitle Goes Here</a:t>
            </a:r>
          </a:p>
        </p:txBody>
      </p:sp>
      <p:sp>
        <p:nvSpPr>
          <p:cNvPr id="7" name="Text Placeholder 8">
            <a:extLst>
              <a:ext uri="{FF2B5EF4-FFF2-40B4-BE49-F238E27FC236}">
                <a16:creationId xmlns:a16="http://schemas.microsoft.com/office/drawing/2014/main" id="{ABC71069-D618-3E4D-8962-C64823C28C87}"/>
              </a:ext>
            </a:extLst>
          </p:cNvPr>
          <p:cNvSpPr>
            <a:spLocks noGrp="1"/>
          </p:cNvSpPr>
          <p:nvPr>
            <p:ph type="body" sz="quarter" idx="11" hasCustomPrompt="1"/>
          </p:nvPr>
        </p:nvSpPr>
        <p:spPr>
          <a:xfrm>
            <a:off x="838200" y="4162261"/>
            <a:ext cx="10515600" cy="728730"/>
          </a:xfrm>
        </p:spPr>
        <p:txBody>
          <a:bodyPr/>
          <a:lstStyle>
            <a:lvl1pPr marL="0" indent="0">
              <a:buNone/>
              <a:defRPr>
                <a:solidFill>
                  <a:schemeClr val="bg1"/>
                </a:solidFill>
              </a:defRPr>
            </a:lvl1pPr>
          </a:lstStyle>
          <a:p>
            <a:pPr lvl="0"/>
            <a:r>
              <a:rPr lang="en-US"/>
              <a:t>Name of Presenter, Title of Presenter</a:t>
            </a:r>
          </a:p>
        </p:txBody>
      </p:sp>
      <p:sp>
        <p:nvSpPr>
          <p:cNvPr id="8" name="Title 5">
            <a:extLst>
              <a:ext uri="{FF2B5EF4-FFF2-40B4-BE49-F238E27FC236}">
                <a16:creationId xmlns:a16="http://schemas.microsoft.com/office/drawing/2014/main" id="{A865D9DB-314B-AF42-A1F0-9A635E4BA33C}"/>
              </a:ext>
            </a:extLst>
          </p:cNvPr>
          <p:cNvSpPr>
            <a:spLocks noGrp="1"/>
          </p:cNvSpPr>
          <p:nvPr>
            <p:ph type="title" hasCustomPrompt="1"/>
          </p:nvPr>
        </p:nvSpPr>
        <p:spPr>
          <a:xfrm>
            <a:off x="838200" y="1762781"/>
            <a:ext cx="10515600" cy="1325563"/>
          </a:xfrm>
        </p:spPr>
        <p:txBody>
          <a:bodyPr anchor="b">
            <a:normAutofit/>
          </a:bodyPr>
          <a:lstStyle>
            <a:lvl1pPr algn="l">
              <a:defRPr sz="4500">
                <a:solidFill>
                  <a:schemeClr val="bg1"/>
                </a:solidFill>
              </a:defRPr>
            </a:lvl1pPr>
          </a:lstStyle>
          <a:p>
            <a:r>
              <a:rPr lang="en-US"/>
              <a:t>Presentation Title Goes Here</a:t>
            </a:r>
          </a:p>
        </p:txBody>
      </p:sp>
      <p:pic>
        <p:nvPicPr>
          <p:cNvPr id="6" name="Graphic 5">
            <a:extLst>
              <a:ext uri="{FF2B5EF4-FFF2-40B4-BE49-F238E27FC236}">
                <a16:creationId xmlns:a16="http://schemas.microsoft.com/office/drawing/2014/main" id="{EAD8E14E-0F28-4103-92DE-858967B73E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pic>
        <p:nvPicPr>
          <p:cNvPr id="10" name="Graphic 9">
            <a:extLst>
              <a:ext uri="{FF2B5EF4-FFF2-40B4-BE49-F238E27FC236}">
                <a16:creationId xmlns:a16="http://schemas.microsoft.com/office/drawing/2014/main" id="{D061BA85-ADEB-4981-A8A4-B832E7469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3119" y="5553243"/>
            <a:ext cx="3476822" cy="540592"/>
          </a:xfrm>
          <a:prstGeom prst="rect">
            <a:avLst/>
          </a:prstGeom>
        </p:spPr>
      </p:pic>
      <p:sp>
        <p:nvSpPr>
          <p:cNvPr id="12" name="Slide Number Placeholder 4">
            <a:extLst>
              <a:ext uri="{FF2B5EF4-FFF2-40B4-BE49-F238E27FC236}">
                <a16:creationId xmlns:a16="http://schemas.microsoft.com/office/drawing/2014/main" id="{E44CC671-723E-463F-8274-39B093F34D6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9750635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000"/>
                                        <p:tgtEl>
                                          <p:spTgt spid="9">
                                            <p:txEl>
                                              <p:pRg st="0" end="0"/>
                                            </p:txEl>
                                          </p:spTgt>
                                        </p:tgtEl>
                                      </p:cBhvr>
                                    </p:animEffect>
                                  </p:childTnLst>
                                </p:cTn>
                              </p:par>
                            </p:childTnLst>
                          </p:cTn>
                        </p:par>
                        <p:par>
                          <p:cTn id="11" fill="hold">
                            <p:stCondLst>
                              <p:cond delay="13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P spid="7"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P spid="8"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s">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33CC68F-069E-8A41-9E3A-C6E7092AB9C9}"/>
              </a:ext>
            </a:extLst>
          </p:cNvPr>
          <p:cNvSpPr>
            <a:spLocks noGrp="1"/>
          </p:cNvSpPr>
          <p:nvPr>
            <p:ph type="pic" sz="quarter" idx="10"/>
          </p:nvPr>
        </p:nvSpPr>
        <p:spPr>
          <a:xfrm>
            <a:off x="1738418" y="2224978"/>
            <a:ext cx="1786824" cy="1786824"/>
          </a:xfrm>
          <a:prstGeom prst="ellipse">
            <a:avLst/>
          </a:prstGeom>
          <a:solidFill>
            <a:schemeClr val="bg1">
              <a:lumMod val="85000"/>
            </a:schemeClr>
          </a:solidFill>
          <a:ln w="38100">
            <a:solidFill>
              <a:schemeClr val="bg1">
                <a:lumMod val="95000"/>
              </a:schemeClr>
            </a:solidFill>
          </a:ln>
        </p:spPr>
        <p:txBody>
          <a:bodyPr/>
          <a:lstStyle>
            <a:lvl1pPr marL="0" indent="0">
              <a:buNone/>
              <a:defRPr/>
            </a:lvl1pPr>
          </a:lstStyle>
          <a:p>
            <a:r>
              <a:rPr lang="en-US"/>
              <a:t>Click icon to add picture</a:t>
            </a:r>
          </a:p>
        </p:txBody>
      </p:sp>
      <p:sp>
        <p:nvSpPr>
          <p:cNvPr id="13" name="Picture Placeholder 10">
            <a:extLst>
              <a:ext uri="{FF2B5EF4-FFF2-40B4-BE49-F238E27FC236}">
                <a16:creationId xmlns:a16="http://schemas.microsoft.com/office/drawing/2014/main" id="{06B9F357-8D2C-5143-944C-B8E5C20ACF99}"/>
              </a:ext>
            </a:extLst>
          </p:cNvPr>
          <p:cNvSpPr>
            <a:spLocks noGrp="1"/>
          </p:cNvSpPr>
          <p:nvPr>
            <p:ph type="pic" sz="quarter" idx="12"/>
          </p:nvPr>
        </p:nvSpPr>
        <p:spPr>
          <a:xfrm>
            <a:off x="6357953" y="2224978"/>
            <a:ext cx="1786824" cy="1786824"/>
          </a:xfrm>
          <a:prstGeom prst="ellipse">
            <a:avLst/>
          </a:prstGeom>
          <a:solidFill>
            <a:schemeClr val="bg1">
              <a:lumMod val="85000"/>
            </a:schemeClr>
          </a:solidFill>
          <a:ln w="38100">
            <a:solidFill>
              <a:schemeClr val="bg1">
                <a:lumMod val="95000"/>
              </a:schemeClr>
            </a:solidFill>
          </a:ln>
        </p:spPr>
        <p:txBody>
          <a:bodyPr/>
          <a:lstStyle>
            <a:lvl1pPr marL="0" indent="0">
              <a:buNone/>
              <a:defRPr/>
            </a:lvl1pPr>
          </a:lstStyle>
          <a:p>
            <a:r>
              <a:rPr lang="en-US"/>
              <a:t>Click icon to add picture</a:t>
            </a:r>
          </a:p>
        </p:txBody>
      </p:sp>
      <p:sp>
        <p:nvSpPr>
          <p:cNvPr id="14" name="Picture Placeholder 10">
            <a:extLst>
              <a:ext uri="{FF2B5EF4-FFF2-40B4-BE49-F238E27FC236}">
                <a16:creationId xmlns:a16="http://schemas.microsoft.com/office/drawing/2014/main" id="{19457EE0-7D21-B24A-AE7F-A9FA7332747A}"/>
              </a:ext>
            </a:extLst>
          </p:cNvPr>
          <p:cNvSpPr>
            <a:spLocks noGrp="1"/>
          </p:cNvSpPr>
          <p:nvPr>
            <p:ph type="pic" sz="quarter" idx="13"/>
          </p:nvPr>
        </p:nvSpPr>
        <p:spPr>
          <a:xfrm>
            <a:off x="8677018" y="2224978"/>
            <a:ext cx="1786824" cy="1786824"/>
          </a:xfrm>
          <a:prstGeom prst="ellipse">
            <a:avLst/>
          </a:prstGeom>
          <a:solidFill>
            <a:schemeClr val="bg1">
              <a:lumMod val="85000"/>
            </a:schemeClr>
          </a:solidFill>
        </p:spPr>
        <p:txBody>
          <a:bodyPr/>
          <a:lstStyle>
            <a:lvl1pPr marL="0" indent="0">
              <a:buNone/>
              <a:defRPr/>
            </a:lvl1pPr>
          </a:lstStyle>
          <a:p>
            <a:r>
              <a:rPr lang="en-US"/>
              <a:t>Click icon to add picture</a:t>
            </a:r>
          </a:p>
        </p:txBody>
      </p:sp>
      <p:pic>
        <p:nvPicPr>
          <p:cNvPr id="2" name="Graphic 1">
            <a:extLst>
              <a:ext uri="{FF2B5EF4-FFF2-40B4-BE49-F238E27FC236}">
                <a16:creationId xmlns:a16="http://schemas.microsoft.com/office/drawing/2014/main" id="{759AD235-26D0-4B5E-A07A-41F806406B8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3" name="Slide Number Placeholder 4">
            <a:extLst>
              <a:ext uri="{FF2B5EF4-FFF2-40B4-BE49-F238E27FC236}">
                <a16:creationId xmlns:a16="http://schemas.microsoft.com/office/drawing/2014/main" id="{2E0D65BB-74FA-42DE-AD3E-368A31E7ACE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
        <p:nvSpPr>
          <p:cNvPr id="7" name="Picture Placeholder 6">
            <a:extLst>
              <a:ext uri="{FF2B5EF4-FFF2-40B4-BE49-F238E27FC236}">
                <a16:creationId xmlns:a16="http://schemas.microsoft.com/office/drawing/2014/main" id="{81776CEE-A7D9-48BD-9C35-FE246ABE28B7}"/>
              </a:ext>
            </a:extLst>
          </p:cNvPr>
          <p:cNvSpPr>
            <a:spLocks noGrp="1"/>
          </p:cNvSpPr>
          <p:nvPr>
            <p:ph type="pic" sz="quarter" idx="14"/>
          </p:nvPr>
        </p:nvSpPr>
        <p:spPr>
          <a:xfrm>
            <a:off x="4057483" y="2224277"/>
            <a:ext cx="1785937" cy="1787525"/>
          </a:xfrm>
          <a:prstGeom prst="ellipse">
            <a:avLst/>
          </a:prstGeom>
          <a:solidFill>
            <a:schemeClr val="bg1">
              <a:lumMod val="85000"/>
            </a:schemeClr>
          </a:solidFill>
          <a:ln w="38100">
            <a:solidFill>
              <a:schemeClr val="bg1">
                <a:lumMod val="95000"/>
              </a:schemeClr>
            </a:solidFill>
          </a:ln>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340769816"/>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ank You">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1B9853B0-2324-4EA7-BF90-99947D48D35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6" name="Graphic 5">
            <a:extLst>
              <a:ext uri="{FF2B5EF4-FFF2-40B4-BE49-F238E27FC236}">
                <a16:creationId xmlns:a16="http://schemas.microsoft.com/office/drawing/2014/main" id="{808DEDA6-8BC2-46D5-86D0-1B1526E4008A}"/>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4E3ED191-D531-4ED7-A977-06273B93F4D1}"/>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564766550"/>
      </p:ext>
    </p:extLst>
  </p:cSld>
  <p:clrMapOvr>
    <a:masterClrMapping/>
  </p:clrMapOvr>
  <p:transition spd="slow">
    <p:fade/>
  </p:transition>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1F47CBB-23FB-D543-A699-3EEED9A14582}"/>
              </a:ext>
            </a:extLst>
          </p:cNvPr>
          <p:cNvSpPr>
            <a:spLocks noGrp="1"/>
          </p:cNvSpPr>
          <p:nvPr>
            <p:ph type="pic" sz="quarter" idx="10"/>
          </p:nvPr>
        </p:nvSpPr>
        <p:spPr>
          <a:xfrm>
            <a:off x="6327775" y="2930525"/>
            <a:ext cx="1554163" cy="1154113"/>
          </a:xfrm>
        </p:spPr>
        <p:txBody>
          <a:bodyPr/>
          <a:lstStyle>
            <a:lvl1pPr marL="0" indent="0">
              <a:buNone/>
              <a:defRPr/>
            </a:lvl1pPr>
          </a:lstStyle>
          <a:p>
            <a:r>
              <a:rPr lang="en-US"/>
              <a:t>Click icon to add picture</a:t>
            </a:r>
          </a:p>
        </p:txBody>
      </p:sp>
      <p:pic>
        <p:nvPicPr>
          <p:cNvPr id="2" name="Graphic 1">
            <a:extLst>
              <a:ext uri="{FF2B5EF4-FFF2-40B4-BE49-F238E27FC236}">
                <a16:creationId xmlns:a16="http://schemas.microsoft.com/office/drawing/2014/main" id="{759AD235-26D0-4B5E-A07A-41F806406B80}"/>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713" y="6308725"/>
            <a:ext cx="1665288" cy="258927"/>
          </a:xfrm>
          <a:prstGeom prst="rect">
            <a:avLst/>
          </a:prstGeom>
        </p:spPr>
      </p:pic>
      <p:sp>
        <p:nvSpPr>
          <p:cNvPr id="3" name="Slide Number Placeholder 4">
            <a:extLst>
              <a:ext uri="{FF2B5EF4-FFF2-40B4-BE49-F238E27FC236}">
                <a16:creationId xmlns:a16="http://schemas.microsoft.com/office/drawing/2014/main" id="{2E0D65BB-74FA-42DE-AD3E-368A31E7ACE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91606214"/>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7722-26B5-8B4C-8D22-154F3A2966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984CB8-5B70-A54E-8423-858E4439AC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958C01-8B4B-7949-8823-78781DFD8A8B}"/>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B9A16738-4776-CF45-9234-861FA1B0F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7E21B9-0FC4-E34E-9922-197D9F8E8106}"/>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818716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5A70-09B8-5F47-9F62-9ED1F7593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3DFF7-F811-724C-871E-793D08C0CE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CD373-1284-6D47-98CC-BC8D358B95A4}"/>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7E612157-BC31-6542-A809-DD883D5C6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83F86-8723-334D-98F6-6AD9E20B80FE}"/>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3306206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EEF7-7291-3045-B390-003FBC6991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545A2C-F1A6-AE44-91F3-8E905193FB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42AF10-8CB2-D64B-8957-35E4489EB29A}"/>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A06B7A4E-B847-114A-A495-8B46C84E0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F7F48-7260-534C-B0D7-56AFF6AA6936}"/>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4201552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3F9F-B99D-5948-B98B-8FCC93B9E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F6EF1-CD61-514F-AD74-C1D41EFCB3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C4C55-DBE0-C643-BE11-24EF0D5E07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D4499C-7640-7C42-A856-82894EADE628}"/>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6" name="Footer Placeholder 5">
            <a:extLst>
              <a:ext uri="{FF2B5EF4-FFF2-40B4-BE49-F238E27FC236}">
                <a16:creationId xmlns:a16="http://schemas.microsoft.com/office/drawing/2014/main" id="{A08C3B9A-D97D-5746-B8E3-EEDC0DBE3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49F7B-0FE2-AA44-B7CB-51D5D1AE6D63}"/>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1927520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490F-CF61-A645-A816-2F1A83010A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EF1F59-11A1-964C-9F02-9187FD391C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6DE2CD-2EE2-094C-9F9D-371882BF7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B7ABDC-7608-DC4B-81A0-D2522288C4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1555F7-A3A8-244C-9CC6-075D33E7D0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6D320D-8032-0F42-887E-722B28BBE0E3}"/>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8" name="Footer Placeholder 7">
            <a:extLst>
              <a:ext uri="{FF2B5EF4-FFF2-40B4-BE49-F238E27FC236}">
                <a16:creationId xmlns:a16="http://schemas.microsoft.com/office/drawing/2014/main" id="{C32AA69D-8257-6643-A1DA-7E37670514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48CC0D-BA65-2146-B3A8-EB639DD533D5}"/>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26116498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1676-3E77-E743-97AF-7FD35D0A80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BC0CCC-2DD1-C343-A8A3-532156E75DED}"/>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4" name="Footer Placeholder 3">
            <a:extLst>
              <a:ext uri="{FF2B5EF4-FFF2-40B4-BE49-F238E27FC236}">
                <a16:creationId xmlns:a16="http://schemas.microsoft.com/office/drawing/2014/main" id="{3186B48D-A52B-B942-87E3-DD561DC462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4579FD-F9EF-7B42-B71D-3A3A0A19D8EF}"/>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3094814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A5F30-F913-FA4B-B711-8B8E79E6E0F3}"/>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3" name="Footer Placeholder 2">
            <a:extLst>
              <a:ext uri="{FF2B5EF4-FFF2-40B4-BE49-F238E27FC236}">
                <a16:creationId xmlns:a16="http://schemas.microsoft.com/office/drawing/2014/main" id="{C83157BA-40B0-DD4A-A9EB-3F317B083F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222EE9-3C0A-E24D-B1C3-9EC51777E59B}"/>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3066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18DE3E7-79F4-4B33-AA46-F902356F4086}"/>
              </a:ext>
            </a:extLst>
          </p:cNvPr>
          <p:cNvSpPr>
            <a:spLocks noGrp="1"/>
          </p:cNvSpPr>
          <p:nvPr>
            <p:ph type="pic" sz="quarter" idx="10"/>
          </p:nvPr>
        </p:nvSpPr>
        <p:spPr>
          <a:xfrm>
            <a:off x="0" y="0"/>
            <a:ext cx="6351588" cy="6858000"/>
          </a:xfrm>
          <a:solidFill>
            <a:schemeClr val="bg1">
              <a:lumMod val="95000"/>
            </a:schemeClr>
          </a:solidFill>
        </p:spPr>
        <p:txBody>
          <a:bodyPr/>
          <a:lstStyle>
            <a:lvl1pPr marL="0" indent="0">
              <a:buNone/>
              <a:defRPr/>
            </a:lvl1pPr>
          </a:lstStyle>
          <a:p>
            <a:r>
              <a:rPr lang="en-US"/>
              <a:t>Click icon to add picture</a:t>
            </a:r>
          </a:p>
        </p:txBody>
      </p:sp>
      <p:sp>
        <p:nvSpPr>
          <p:cNvPr id="8" name="Text Placeholder 7">
            <a:extLst>
              <a:ext uri="{FF2B5EF4-FFF2-40B4-BE49-F238E27FC236}">
                <a16:creationId xmlns:a16="http://schemas.microsoft.com/office/drawing/2014/main" id="{0B7BF65E-EDA4-425B-8B8B-F8AE87EE27F1}"/>
              </a:ext>
            </a:extLst>
          </p:cNvPr>
          <p:cNvSpPr>
            <a:spLocks noGrp="1"/>
          </p:cNvSpPr>
          <p:nvPr>
            <p:ph type="body" sz="quarter" idx="11" hasCustomPrompt="1"/>
          </p:nvPr>
        </p:nvSpPr>
        <p:spPr>
          <a:xfrm>
            <a:off x="6791325" y="1627819"/>
            <a:ext cx="4346575" cy="4055757"/>
          </a:xfrm>
        </p:spPr>
        <p:txBody>
          <a:bodyPr anchor="ctr" anchorCtr="0">
            <a:normAutofit/>
          </a:bodyPr>
          <a:lstStyle>
            <a:lvl1pPr marL="0" indent="0">
              <a:buNone/>
              <a:defRPr sz="2400" b="0">
                <a:solidFill>
                  <a:srgbClr val="808080"/>
                </a:solidFill>
              </a:defRPr>
            </a:lvl1pPr>
            <a:lvl2pPr marL="457200" indent="0">
              <a:buNone/>
              <a:defRPr/>
            </a:lvl2pPr>
          </a:lstStyle>
          <a:p>
            <a:pPr lvl="0"/>
            <a:r>
              <a:rPr lang="en-US"/>
              <a:t>01 Section One</a:t>
            </a:r>
          </a:p>
          <a:p>
            <a:pPr lvl="0"/>
            <a:r>
              <a:rPr lang="en-US"/>
              <a:t>02 Section Two</a:t>
            </a:r>
          </a:p>
          <a:p>
            <a:pPr marL="0" marR="0" lvl="0" indent="0" algn="l" defTabSz="914400" rtl="0" eaLnBrk="1" fontAlgn="auto" latinLnBrk="0" hangingPunct="1">
              <a:lnSpc>
                <a:spcPct val="90000"/>
              </a:lnSpc>
              <a:spcBef>
                <a:spcPts val="1500"/>
              </a:spcBef>
              <a:spcAft>
                <a:spcPts val="0"/>
              </a:spcAft>
              <a:buClrTx/>
              <a:buSzTx/>
              <a:buFontTx/>
              <a:buNone/>
              <a:tabLst/>
              <a:defRPr/>
            </a:pPr>
            <a:r>
              <a:rPr lang="en-US"/>
              <a:t>03 Section Three</a:t>
            </a:r>
          </a:p>
          <a:p>
            <a:pPr marL="0" marR="0" lvl="0" indent="0" algn="l" defTabSz="914400" rtl="0" eaLnBrk="1" fontAlgn="auto" latinLnBrk="0" hangingPunct="1">
              <a:lnSpc>
                <a:spcPct val="90000"/>
              </a:lnSpc>
              <a:spcBef>
                <a:spcPts val="1500"/>
              </a:spcBef>
              <a:spcAft>
                <a:spcPts val="0"/>
              </a:spcAft>
              <a:buClrTx/>
              <a:buSzTx/>
              <a:buFontTx/>
              <a:buNone/>
              <a:tabLst/>
              <a:defRPr/>
            </a:pPr>
            <a:r>
              <a:rPr lang="en-US"/>
              <a:t>04 Section Four</a:t>
            </a:r>
          </a:p>
          <a:p>
            <a:pPr marL="0" marR="0" lvl="0" indent="0" algn="l" defTabSz="914400" rtl="0" eaLnBrk="1" fontAlgn="auto" latinLnBrk="0" hangingPunct="1">
              <a:lnSpc>
                <a:spcPct val="90000"/>
              </a:lnSpc>
              <a:spcBef>
                <a:spcPts val="1500"/>
              </a:spcBef>
              <a:spcAft>
                <a:spcPts val="0"/>
              </a:spcAft>
              <a:buClrTx/>
              <a:buSzTx/>
              <a:buFontTx/>
              <a:buNone/>
              <a:tabLst/>
              <a:defRPr/>
            </a:pPr>
            <a:r>
              <a:rPr lang="en-US"/>
              <a:t>05 Section Five</a:t>
            </a:r>
          </a:p>
        </p:txBody>
      </p:sp>
      <p:sp>
        <p:nvSpPr>
          <p:cNvPr id="12" name="TextBox 11">
            <a:extLst>
              <a:ext uri="{FF2B5EF4-FFF2-40B4-BE49-F238E27FC236}">
                <a16:creationId xmlns:a16="http://schemas.microsoft.com/office/drawing/2014/main" id="{F9BCFC44-224C-41F4-B5A3-991D16D2F8F6}"/>
              </a:ext>
            </a:extLst>
          </p:cNvPr>
          <p:cNvSpPr txBox="1"/>
          <p:nvPr/>
        </p:nvSpPr>
        <p:spPr>
          <a:xfrm>
            <a:off x="6791325" y="1027656"/>
            <a:ext cx="4239746" cy="477054"/>
          </a:xfrm>
          <a:prstGeom prst="rect">
            <a:avLst/>
          </a:prstGeom>
          <a:noFill/>
        </p:spPr>
        <p:txBody>
          <a:bodyPr wrap="square" rtlCol="0">
            <a:spAutoFit/>
          </a:bodyPr>
          <a:lstStyle/>
          <a:p>
            <a:pPr>
              <a:lnSpc>
                <a:spcPts val="3000"/>
              </a:lnSpc>
            </a:pPr>
            <a:r>
              <a:rPr lang="en-US" sz="3200" b="1">
                <a:solidFill>
                  <a:schemeClr val="tx1"/>
                </a:solidFill>
                <a:latin typeface="+mj-lt"/>
              </a:rPr>
              <a:t>Table of Contents</a:t>
            </a:r>
          </a:p>
        </p:txBody>
      </p:sp>
      <p:pic>
        <p:nvPicPr>
          <p:cNvPr id="16" name="Graphic 15">
            <a:extLst>
              <a:ext uri="{FF2B5EF4-FFF2-40B4-BE49-F238E27FC236}">
                <a16:creationId xmlns:a16="http://schemas.microsoft.com/office/drawing/2014/main" id="{07565FBE-936E-44A9-AD9A-3B6E10C2D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sp>
        <p:nvSpPr>
          <p:cNvPr id="11" name="Text Placeholder 4">
            <a:extLst>
              <a:ext uri="{FF2B5EF4-FFF2-40B4-BE49-F238E27FC236}">
                <a16:creationId xmlns:a16="http://schemas.microsoft.com/office/drawing/2014/main" id="{92672D83-D629-44E0-90B0-6FE0CD480C2A}"/>
              </a:ext>
            </a:extLst>
          </p:cNvPr>
          <p:cNvSpPr>
            <a:spLocks noGrp="1"/>
          </p:cNvSpPr>
          <p:nvPr>
            <p:ph type="body" sz="quarter" idx="12" hasCustomPrompt="1"/>
          </p:nvPr>
        </p:nvSpPr>
        <p:spPr>
          <a:xfrm>
            <a:off x="620713" y="6308725"/>
            <a:ext cx="1665288" cy="258763"/>
          </a:xfrm>
          <a:blipFill>
            <a:blip r:embed="rId4" cstate="hq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p>
        </p:txBody>
      </p:sp>
      <p:sp>
        <p:nvSpPr>
          <p:cNvPr id="7" name="TextBox 6">
            <a:extLst>
              <a:ext uri="{FF2B5EF4-FFF2-40B4-BE49-F238E27FC236}">
                <a16:creationId xmlns:a16="http://schemas.microsoft.com/office/drawing/2014/main" id="{04A4573B-5E0B-44C2-A042-9DE0B89956AE}"/>
              </a:ext>
            </a:extLst>
          </p:cNvPr>
          <p:cNvSpPr txBox="1"/>
          <p:nvPr userDrawn="1"/>
        </p:nvSpPr>
        <p:spPr>
          <a:xfrm>
            <a:off x="6791325" y="1027656"/>
            <a:ext cx="4239746" cy="477054"/>
          </a:xfrm>
          <a:prstGeom prst="rect">
            <a:avLst/>
          </a:prstGeom>
          <a:noFill/>
        </p:spPr>
        <p:txBody>
          <a:bodyPr wrap="square" rtlCol="0">
            <a:spAutoFit/>
          </a:bodyPr>
          <a:lstStyle/>
          <a:p>
            <a:pPr>
              <a:lnSpc>
                <a:spcPts val="3000"/>
              </a:lnSpc>
            </a:pPr>
            <a:r>
              <a:rPr lang="en-US" sz="3200" b="1">
                <a:solidFill>
                  <a:schemeClr val="tx1"/>
                </a:solidFill>
                <a:latin typeface="+mj-lt"/>
              </a:rPr>
              <a:t>Table of Contents</a:t>
            </a:r>
          </a:p>
        </p:txBody>
      </p:sp>
      <p:pic>
        <p:nvPicPr>
          <p:cNvPr id="9" name="Graphic 8">
            <a:extLst>
              <a:ext uri="{FF2B5EF4-FFF2-40B4-BE49-F238E27FC236}">
                <a16:creationId xmlns:a16="http://schemas.microsoft.com/office/drawing/2014/main" id="{A398BD04-615B-4F5C-8ED3-9F0427BAB4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944142" y="5023197"/>
            <a:ext cx="338415" cy="1320757"/>
          </a:xfrm>
          <a:prstGeom prst="rect">
            <a:avLst/>
          </a:prstGeom>
        </p:spPr>
      </p:pic>
      <p:sp>
        <p:nvSpPr>
          <p:cNvPr id="10" name="Slide Number Placeholder 4">
            <a:extLst>
              <a:ext uri="{FF2B5EF4-FFF2-40B4-BE49-F238E27FC236}">
                <a16:creationId xmlns:a16="http://schemas.microsoft.com/office/drawing/2014/main" id="{1A937805-3376-4D52-BA62-546A720488E7}"/>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88609300"/>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7A1B-00CC-0243-AC7A-2AF0C643A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5A50F1-6E3F-6B4E-BE78-362BA38BB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F8E3BF-E501-A04D-85BA-5482F64FB7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425D77-2BFE-F346-AA76-88B06C4DCF9A}"/>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6" name="Footer Placeholder 5">
            <a:extLst>
              <a:ext uri="{FF2B5EF4-FFF2-40B4-BE49-F238E27FC236}">
                <a16:creationId xmlns:a16="http://schemas.microsoft.com/office/drawing/2014/main" id="{894EE1D6-8BD8-B449-AEEA-4DD309A87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39AB4-0ECB-DC45-924B-40C9742E6D20}"/>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16241229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415D-63E4-C147-892F-45C8800B3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E96586-BB64-7D49-92FD-154AB7DB66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0118C6-EC32-404F-8889-86341C014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223E2-6DF8-4540-AC1C-4D5D9CDC30D6}"/>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6" name="Footer Placeholder 5">
            <a:extLst>
              <a:ext uri="{FF2B5EF4-FFF2-40B4-BE49-F238E27FC236}">
                <a16:creationId xmlns:a16="http://schemas.microsoft.com/office/drawing/2014/main" id="{33A06395-D80B-2041-996D-9271A3CB53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05148-2090-1540-8B4B-994ED7B2DA37}"/>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28866877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9A10-8F70-2947-A3BC-711D9954A1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ECE570-F09D-6047-84AB-39A2CADE51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5CE09B-2CE5-3947-ACC8-F541A75AB050}"/>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9E3A996A-D8F8-CA4D-88C7-B1DE35B4D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D9F0-677B-B047-AE5A-4B7102BCC7F2}"/>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1952339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69EC27-E248-1947-98D4-ACE605AFCB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CE2E7-B56F-4643-A48F-CD14391712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D47F59-304B-5E44-B8BA-7DF2EA326F21}"/>
              </a:ext>
            </a:extLst>
          </p:cNvPr>
          <p:cNvSpPr>
            <a:spLocks noGrp="1"/>
          </p:cNvSpPr>
          <p:nvPr>
            <p:ph type="dt" sz="half" idx="10"/>
          </p:nvPr>
        </p:nvSpPr>
        <p:spPr/>
        <p:txBody>
          <a:body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DB5A9C86-AB5D-5149-BF7B-5C5A8CAAF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D5409A-CCCC-D648-A87D-9F11EADB5537}"/>
              </a:ext>
            </a:extLst>
          </p:cNvPr>
          <p:cNvSpPr>
            <a:spLocks noGrp="1"/>
          </p:cNvSpPr>
          <p:nvPr>
            <p:ph type="sldNum" sz="quarter" idx="12"/>
          </p:nvPr>
        </p:nvSpPr>
        <p:spPr/>
        <p:txBody>
          <a:bodyPr/>
          <a:lstStyle/>
          <a:p>
            <a:fld id="{23ED6696-762D-1941-BB40-F4CB7A65C321}" type="slidenum">
              <a:rPr lang="en-US" smtClean="0"/>
              <a:t>‹#›</a:t>
            </a:fld>
            <a:endParaRPr lang="en-US"/>
          </a:p>
        </p:txBody>
      </p:sp>
    </p:spTree>
    <p:extLst>
      <p:ext uri="{BB962C8B-B14F-4D97-AF65-F5344CB8AC3E}">
        <p14:creationId xmlns:p14="http://schemas.microsoft.com/office/powerpoint/2010/main" val="287023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500">
                <a:solidFill>
                  <a:schemeClr val="bg1"/>
                </a:solidFill>
              </a:defRPr>
            </a:lvl1pPr>
          </a:lstStyle>
          <a:p>
            <a:r>
              <a:rPr lang="en-US"/>
              <a:t>Click to Edit Section Title</a:t>
            </a:r>
          </a:p>
        </p:txBody>
      </p:sp>
      <p:pic>
        <p:nvPicPr>
          <p:cNvPr id="4" name="Graphic 3">
            <a:extLst>
              <a:ext uri="{FF2B5EF4-FFF2-40B4-BE49-F238E27FC236}">
                <a16:creationId xmlns:a16="http://schemas.microsoft.com/office/drawing/2014/main" id="{92D7BFB5-1E21-4C0B-B3C8-30736B20A184}"/>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5" name="Graphic 4">
            <a:extLst>
              <a:ext uri="{FF2B5EF4-FFF2-40B4-BE49-F238E27FC236}">
                <a16:creationId xmlns:a16="http://schemas.microsoft.com/office/drawing/2014/main" id="{00558B07-9EF9-4641-AF9F-48FE256CD2B1}"/>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7" name="Slide Number Placeholder 4">
            <a:extLst>
              <a:ext uri="{FF2B5EF4-FFF2-40B4-BE49-F238E27FC236}">
                <a16:creationId xmlns:a16="http://schemas.microsoft.com/office/drawing/2014/main" id="{6574AB62-0927-4643-BD1A-2956070DA62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1781731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043721-BBA8-A14E-95E4-ED7144203C5B}"/>
              </a:ext>
            </a:extLst>
          </p:cNvPr>
          <p:cNvSpPr>
            <a:spLocks noGrp="1"/>
          </p:cNvSpPr>
          <p:nvPr>
            <p:ph type="ctrTitle" hasCustomPrompt="1"/>
          </p:nvPr>
        </p:nvSpPr>
        <p:spPr>
          <a:xfrm>
            <a:off x="1524000" y="1398495"/>
            <a:ext cx="9144000" cy="2030505"/>
          </a:xfrm>
        </p:spPr>
        <p:txBody>
          <a:bodyPr anchor="b">
            <a:normAutofit/>
          </a:bodyPr>
          <a:lstStyle>
            <a:lvl1pPr algn="ctr">
              <a:defRPr sz="3500">
                <a:solidFill>
                  <a:schemeClr val="bg1"/>
                </a:solidFill>
              </a:defRPr>
            </a:lvl1pPr>
          </a:lstStyle>
          <a:p>
            <a:r>
              <a:rPr lang="en-US"/>
              <a:t>Click to Edit Section Title</a:t>
            </a:r>
          </a:p>
        </p:txBody>
      </p:sp>
      <p:sp>
        <p:nvSpPr>
          <p:cNvPr id="6" name="Subtitle 2">
            <a:extLst>
              <a:ext uri="{FF2B5EF4-FFF2-40B4-BE49-F238E27FC236}">
                <a16:creationId xmlns:a16="http://schemas.microsoft.com/office/drawing/2014/main" id="{904A001B-EF08-B941-B506-301C0CA607AD}"/>
              </a:ext>
            </a:extLst>
          </p:cNvPr>
          <p:cNvSpPr>
            <a:spLocks noGrp="1"/>
          </p:cNvSpPr>
          <p:nvPr>
            <p:ph type="subTitle" idx="1" hasCustomPrompt="1"/>
          </p:nvPr>
        </p:nvSpPr>
        <p:spPr>
          <a:xfrm>
            <a:off x="1524000" y="3489744"/>
            <a:ext cx="9144000" cy="1889866"/>
          </a:xfrm>
        </p:spPr>
        <p:txBody>
          <a:bodyPr>
            <a:normAutofit/>
          </a:bodyPr>
          <a:lstStyle>
            <a:lvl1pPr marL="0" indent="0" algn="ctr">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pic>
        <p:nvPicPr>
          <p:cNvPr id="5" name="Graphic 4">
            <a:extLst>
              <a:ext uri="{FF2B5EF4-FFF2-40B4-BE49-F238E27FC236}">
                <a16:creationId xmlns:a16="http://schemas.microsoft.com/office/drawing/2014/main" id="{9230991E-70AD-4B5B-956E-2D6C4FB6E48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7" name="Graphic 6">
            <a:extLst>
              <a:ext uri="{FF2B5EF4-FFF2-40B4-BE49-F238E27FC236}">
                <a16:creationId xmlns:a16="http://schemas.microsoft.com/office/drawing/2014/main" id="{C57833C2-63E0-4AF4-A89A-0D57355391CC}"/>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8" name="Slide Number Placeholder 4">
            <a:extLst>
              <a:ext uri="{FF2B5EF4-FFF2-40B4-BE49-F238E27FC236}">
                <a16:creationId xmlns:a16="http://schemas.microsoft.com/office/drawing/2014/main" id="{2D8689EE-D1D1-4914-A960-B25E6F372811}"/>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6222954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ub-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000" b="0">
                <a:solidFill>
                  <a:schemeClr val="tx1"/>
                </a:solidFill>
              </a:defRPr>
            </a:lvl1pPr>
          </a:lstStyle>
          <a:p>
            <a:r>
              <a:rPr lang="en-US"/>
              <a:t>Click to Edit Sub-Section Title</a:t>
            </a:r>
          </a:p>
        </p:txBody>
      </p:sp>
      <p:pic>
        <p:nvPicPr>
          <p:cNvPr id="3" name="Graphic 2">
            <a:extLst>
              <a:ext uri="{FF2B5EF4-FFF2-40B4-BE49-F238E27FC236}">
                <a16:creationId xmlns:a16="http://schemas.microsoft.com/office/drawing/2014/main" id="{1112956E-0038-481F-A546-B0CDC1DE77D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F8131AFA-C709-4505-80EC-836C6FF42646}"/>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D88DA808-FC9D-49A7-8C26-EF576F593CB8}"/>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37549466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ub-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000" b="0">
                <a:solidFill>
                  <a:schemeClr val="bg1"/>
                </a:solidFill>
              </a:defRPr>
            </a:lvl1pPr>
          </a:lstStyle>
          <a:p>
            <a:r>
              <a:rPr lang="en-US"/>
              <a:t>Click to Edit Sub-Section Title</a:t>
            </a:r>
          </a:p>
        </p:txBody>
      </p:sp>
      <p:pic>
        <p:nvPicPr>
          <p:cNvPr id="3" name="Graphic 2">
            <a:extLst>
              <a:ext uri="{FF2B5EF4-FFF2-40B4-BE49-F238E27FC236}">
                <a16:creationId xmlns:a16="http://schemas.microsoft.com/office/drawing/2014/main" id="{36B87B00-19CC-4B1F-A960-F5A08D354BBF}"/>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83ED11B7-C0CA-4E2F-837B-C6C6E872432A}"/>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70D40554-D9B4-45E4-9D0F-DEF8F1677EDF}"/>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24396213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ub-Sec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550-C3B5-FF45-B960-C66E50B862F5}"/>
              </a:ext>
            </a:extLst>
          </p:cNvPr>
          <p:cNvSpPr>
            <a:spLocks noGrp="1"/>
          </p:cNvSpPr>
          <p:nvPr>
            <p:ph type="ctrTitle" hasCustomPrompt="1"/>
          </p:nvPr>
        </p:nvSpPr>
        <p:spPr>
          <a:xfrm>
            <a:off x="1524000" y="2380230"/>
            <a:ext cx="9144000" cy="2030505"/>
          </a:xfrm>
        </p:spPr>
        <p:txBody>
          <a:bodyPr anchor="ctr">
            <a:normAutofit/>
          </a:bodyPr>
          <a:lstStyle>
            <a:lvl1pPr algn="ctr">
              <a:defRPr sz="3000" b="0">
                <a:solidFill>
                  <a:schemeClr val="bg1"/>
                </a:solidFill>
              </a:defRPr>
            </a:lvl1pPr>
          </a:lstStyle>
          <a:p>
            <a:r>
              <a:rPr lang="en-US"/>
              <a:t>Click to Edit Sub-Section Title</a:t>
            </a:r>
          </a:p>
        </p:txBody>
      </p:sp>
      <p:pic>
        <p:nvPicPr>
          <p:cNvPr id="3" name="Graphic 2">
            <a:extLst>
              <a:ext uri="{FF2B5EF4-FFF2-40B4-BE49-F238E27FC236}">
                <a16:creationId xmlns:a16="http://schemas.microsoft.com/office/drawing/2014/main" id="{404FC4B3-C345-4576-A8B4-9554058A447B}"/>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pic>
        <p:nvPicPr>
          <p:cNvPr id="4" name="Graphic 3">
            <a:extLst>
              <a:ext uri="{FF2B5EF4-FFF2-40B4-BE49-F238E27FC236}">
                <a16:creationId xmlns:a16="http://schemas.microsoft.com/office/drawing/2014/main" id="{7FB30113-47B7-49A0-B967-F3D5C8F1F223}"/>
              </a:ext>
            </a:extLst>
          </p:cNvPr>
          <p:cNvPicPr>
            <a:picLocks noChangeAspect="1"/>
          </p:cNvPicPr>
          <p:nvPr userDrawn="1"/>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0713" y="6308725"/>
            <a:ext cx="1665288" cy="258927"/>
          </a:xfrm>
          <a:prstGeom prst="rect">
            <a:avLst/>
          </a:prstGeom>
        </p:spPr>
      </p:pic>
      <p:sp>
        <p:nvSpPr>
          <p:cNvPr id="5" name="Slide Number Placeholder 4">
            <a:extLst>
              <a:ext uri="{FF2B5EF4-FFF2-40B4-BE49-F238E27FC236}">
                <a16:creationId xmlns:a16="http://schemas.microsoft.com/office/drawing/2014/main" id="{0AF4A9F3-BA9C-4457-9A7E-6C0CBC2C24C9}"/>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bg1"/>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1639429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9F2946-F04F-054A-8C71-6D252C0DE739}"/>
              </a:ext>
            </a:extLst>
          </p:cNvPr>
          <p:cNvSpPr>
            <a:spLocks noGrp="1"/>
          </p:cNvSpPr>
          <p:nvPr>
            <p:ph type="title"/>
          </p:nvPr>
        </p:nvSpPr>
        <p:spPr>
          <a:xfrm>
            <a:off x="621010" y="681037"/>
            <a:ext cx="10949980" cy="604991"/>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6844D8BF-1EC1-654A-A609-F26DBC176DD8}"/>
              </a:ext>
            </a:extLst>
          </p:cNvPr>
          <p:cNvSpPr>
            <a:spLocks noGrp="1"/>
          </p:cNvSpPr>
          <p:nvPr>
            <p:ph type="body" idx="1"/>
          </p:nvPr>
        </p:nvSpPr>
        <p:spPr>
          <a:xfrm>
            <a:off x="621010" y="1649896"/>
            <a:ext cx="10949980" cy="43764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F450D483-65EC-4ABD-BE78-01C826B06EA4}"/>
              </a:ext>
            </a:extLst>
          </p:cNvPr>
          <p:cNvSpPr>
            <a:spLocks noGrp="1"/>
          </p:cNvSpPr>
          <p:nvPr>
            <p:ph type="sldNum" sz="quarter" idx="4"/>
          </p:nvPr>
        </p:nvSpPr>
        <p:spPr>
          <a:xfrm>
            <a:off x="8827790" y="6255625"/>
            <a:ext cx="2743200" cy="365125"/>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BF059A51-1513-4722-B38F-49BCC75F15CA}" type="slidenum">
              <a:rPr lang="en-US" smtClean="0"/>
              <a:pPr/>
              <a:t>‹#›</a:t>
            </a:fld>
            <a:endParaRPr lang="en-US"/>
          </a:p>
        </p:txBody>
      </p:sp>
    </p:spTree>
    <p:extLst>
      <p:ext uri="{BB962C8B-B14F-4D97-AF65-F5344CB8AC3E}">
        <p14:creationId xmlns:p14="http://schemas.microsoft.com/office/powerpoint/2010/main" val="423874208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40" r:id="rId11"/>
    <p:sldLayoutId id="2147483725" r:id="rId12"/>
    <p:sldLayoutId id="2147483726" r:id="rId13"/>
    <p:sldLayoutId id="2147483727" r:id="rId14"/>
    <p:sldLayoutId id="2147483729" r:id="rId15"/>
    <p:sldLayoutId id="2147483731" r:id="rId16"/>
    <p:sldLayoutId id="2147483741" r:id="rId17"/>
    <p:sldLayoutId id="2147483728" r:id="rId18"/>
    <p:sldLayoutId id="2147483743" r:id="rId19"/>
    <p:sldLayoutId id="2147483745" r:id="rId20"/>
    <p:sldLayoutId id="2147483730" r:id="rId21"/>
    <p:sldLayoutId id="2147483744" r:id="rId22"/>
    <p:sldLayoutId id="2147483732" r:id="rId23"/>
    <p:sldLayoutId id="2147483735" r:id="rId24"/>
    <p:sldLayoutId id="2147483733" r:id="rId25"/>
    <p:sldLayoutId id="2147483738" r:id="rId26"/>
    <p:sldLayoutId id="2147483739" r:id="rId27"/>
    <p:sldLayoutId id="2147483734" r:id="rId28"/>
    <p:sldLayoutId id="2147483736" r:id="rId29"/>
    <p:sldLayoutId id="2147483742" r:id="rId30"/>
    <p:sldLayoutId id="2147483737" r:id="rId31"/>
    <p:sldLayoutId id="2147483746" r:id="rId32"/>
  </p:sldLayoutIdLst>
  <p:transition spd="slow">
    <p:fade/>
  </p:transition>
  <p:hf hdr="0" ftr="0" dt="0"/>
  <p:txStyles>
    <p:title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1500"/>
        </a:spcBef>
        <a:buClr>
          <a:schemeClr val="bg2"/>
        </a:buClr>
        <a:buSzPct val="110000"/>
        <a:buFont typeface="Arial" panose="020B0604020202020204" pitchFamily="34" charset="0"/>
        <a:buChar char="•"/>
        <a:defRPr sz="18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85000"/>
        <a:buFont typeface="Wingdings" panose="05000000000000000000" pitchFamily="2" charset="2"/>
        <a:buChar char="§"/>
        <a:defRPr sz="16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userDrawn="1">
          <p15:clr>
            <a:srgbClr val="F26B43"/>
          </p15:clr>
        </p15:guide>
        <p15:guide id="6" pos="3840" userDrawn="1">
          <p15:clr>
            <a:srgbClr val="F26B43"/>
          </p15:clr>
        </p15:guide>
        <p15:guide id="7" pos="144" userDrawn="1">
          <p15:clr>
            <a:srgbClr val="F26B43"/>
          </p15:clr>
        </p15:guide>
        <p15:guide id="8" pos="75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8E3F9-0073-044F-A695-0A030D08B6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8B4A0-2675-AC40-A900-F63C018C9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029E5-A0C1-1340-A85C-3E9673F2B4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EC60A1-4848-164A-B76D-4A22C3982A4D}" type="datetimeFigureOut">
              <a:rPr lang="en-US" smtClean="0"/>
              <a:t>12/7/21</a:t>
            </a:fld>
            <a:endParaRPr lang="en-US"/>
          </a:p>
        </p:txBody>
      </p:sp>
      <p:sp>
        <p:nvSpPr>
          <p:cNvPr id="5" name="Footer Placeholder 4">
            <a:extLst>
              <a:ext uri="{FF2B5EF4-FFF2-40B4-BE49-F238E27FC236}">
                <a16:creationId xmlns:a16="http://schemas.microsoft.com/office/drawing/2014/main" id="{12345D97-1A80-564B-8038-A0B644174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BF79CF-544A-E748-883C-0F13C99BE4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D6696-762D-1941-BB40-F4CB7A65C321}" type="slidenum">
              <a:rPr lang="en-US" smtClean="0"/>
              <a:t>‹#›</a:t>
            </a:fld>
            <a:endParaRPr lang="en-US"/>
          </a:p>
        </p:txBody>
      </p:sp>
    </p:spTree>
    <p:extLst>
      <p:ext uri="{BB962C8B-B14F-4D97-AF65-F5344CB8AC3E}">
        <p14:creationId xmlns:p14="http://schemas.microsoft.com/office/powerpoint/2010/main" val="282667308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1.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openxmlformats.org/officeDocument/2006/relationships/image" Target="../media/image31.png"/><Relationship Id="rId5" Type="http://schemas.openxmlformats.org/officeDocument/2006/relationships/diagramColors" Target="../diagrams/colors1.xml"/><Relationship Id="rId10" Type="http://schemas.openxmlformats.org/officeDocument/2006/relationships/image" Target="../media/image30.png"/><Relationship Id="rId4" Type="http://schemas.openxmlformats.org/officeDocument/2006/relationships/diagramQuickStyle" Target="../diagrams/quickStyle1.xml"/><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97D675-4E2A-40EB-BBF8-AC038D00D312}"/>
              </a:ext>
            </a:extLst>
          </p:cNvPr>
          <p:cNvSpPr>
            <a:spLocks noGrp="1"/>
          </p:cNvSpPr>
          <p:nvPr>
            <p:ph type="sldNum" sz="quarter" idx="4"/>
          </p:nvPr>
        </p:nvSpPr>
        <p:spPr/>
        <p:txBody>
          <a:bodyPr/>
          <a:lstStyle/>
          <a:p>
            <a:fld id="{BF059A51-1513-4722-B38F-49BCC75F15CA}" type="slidenum">
              <a:rPr lang="en-US" smtClean="0"/>
              <a:pPr/>
              <a:t>1</a:t>
            </a:fld>
            <a:endParaRPr lang="en-US"/>
          </a:p>
        </p:txBody>
      </p:sp>
    </p:spTree>
    <p:extLst>
      <p:ext uri="{BB962C8B-B14F-4D97-AF65-F5344CB8AC3E}">
        <p14:creationId xmlns:p14="http://schemas.microsoft.com/office/powerpoint/2010/main" val="271727854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a:xfrm>
            <a:off x="4384964" y="1403384"/>
            <a:ext cx="6962485" cy="4051232"/>
          </a:xfrm>
        </p:spPr>
        <p:txBody>
          <a:bodyPr>
            <a:noAutofit/>
          </a:bodyPr>
          <a:lstStyle/>
          <a:p>
            <a:pPr lvl="0" algn="l">
              <a:lnSpc>
                <a:spcPct val="90000"/>
              </a:lnSpc>
              <a:spcBef>
                <a:spcPts val="1000"/>
              </a:spcBef>
              <a:buClrTx/>
              <a:buSzTx/>
            </a:pPr>
            <a:r>
              <a:rPr lang="en-US" sz="4800" dirty="0">
                <a:latin typeface="Cooper Black" panose="0208090404030B020404" pitchFamily="18" charset="77"/>
              </a:rPr>
              <a:t>If you don’t use it </a:t>
            </a:r>
          </a:p>
          <a:p>
            <a:pPr lvl="0" algn="l">
              <a:lnSpc>
                <a:spcPct val="90000"/>
              </a:lnSpc>
              <a:spcBef>
                <a:spcPts val="1000"/>
              </a:spcBef>
              <a:buClrTx/>
              <a:buSzTx/>
            </a:pPr>
            <a:r>
              <a:rPr lang="en-US" sz="4800" dirty="0">
                <a:latin typeface="Cooper Black" panose="0208090404030B020404" pitchFamily="18" charset="77"/>
              </a:rPr>
              <a:t>AND </a:t>
            </a:r>
          </a:p>
          <a:p>
            <a:pPr lvl="0" algn="l">
              <a:lnSpc>
                <a:spcPct val="90000"/>
              </a:lnSpc>
              <a:spcBef>
                <a:spcPts val="1000"/>
              </a:spcBef>
              <a:buClrTx/>
              <a:buSzTx/>
            </a:pPr>
            <a:r>
              <a:rPr lang="en-US" sz="4800" dirty="0">
                <a:latin typeface="Cooper Black" panose="0208090404030B020404" pitchFamily="18" charset="77"/>
              </a:rPr>
              <a:t>switch contexts frequently,</a:t>
            </a:r>
          </a:p>
          <a:p>
            <a:pPr lvl="0" algn="l">
              <a:lnSpc>
                <a:spcPct val="90000"/>
              </a:lnSpc>
              <a:spcBef>
                <a:spcPts val="1000"/>
              </a:spcBef>
              <a:buClrTx/>
              <a:buSzTx/>
            </a:pPr>
            <a:r>
              <a:rPr lang="en-US" sz="4800" dirty="0">
                <a:latin typeface="Cooper Black" panose="0208090404030B020404" pitchFamily="18" charset="77"/>
              </a:rPr>
              <a:t>you already lost it!</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10</a:t>
            </a:fld>
            <a:endParaRPr lang="en-US"/>
          </a:p>
        </p:txBody>
      </p:sp>
      <p:sp>
        <p:nvSpPr>
          <p:cNvPr id="5" name="TextBox 4">
            <a:extLst>
              <a:ext uri="{FF2B5EF4-FFF2-40B4-BE49-F238E27FC236}">
                <a16:creationId xmlns:a16="http://schemas.microsoft.com/office/drawing/2014/main" id="{01A5FFD3-2856-174E-A9AF-E3242B3CB85C}"/>
              </a:ext>
            </a:extLst>
          </p:cNvPr>
          <p:cNvSpPr txBox="1"/>
          <p:nvPr/>
        </p:nvSpPr>
        <p:spPr>
          <a:xfrm>
            <a:off x="816864" y="2499360"/>
            <a:ext cx="2791968" cy="1015663"/>
          </a:xfrm>
          <a:prstGeom prst="rect">
            <a:avLst/>
          </a:prstGeom>
          <a:noFill/>
        </p:spPr>
        <p:txBody>
          <a:bodyPr wrap="square" rtlCol="0">
            <a:spAutoFit/>
          </a:bodyPr>
          <a:lstStyle/>
          <a:p>
            <a:r>
              <a:rPr lang="en-US" sz="6000" dirty="0"/>
              <a:t>Reality</a:t>
            </a:r>
          </a:p>
        </p:txBody>
      </p:sp>
    </p:spTree>
    <p:extLst>
      <p:ext uri="{BB962C8B-B14F-4D97-AF65-F5344CB8AC3E}">
        <p14:creationId xmlns:p14="http://schemas.microsoft.com/office/powerpoint/2010/main" val="319936877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Value</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11</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lstStyle/>
          <a:p>
            <a:r>
              <a:rPr lang="en-US" sz="2400" b="1" dirty="0"/>
              <a:t>Post training completion</a:t>
            </a:r>
          </a:p>
          <a:p>
            <a:pPr marL="742950" lvl="2" indent="-285750">
              <a:spcBef>
                <a:spcPts val="1500"/>
              </a:spcBef>
              <a:buSzPct val="110000"/>
              <a:buFont typeface="Arial" panose="020B0604020202020204" pitchFamily="34" charset="0"/>
              <a:buChar char="•"/>
            </a:pPr>
            <a:r>
              <a:rPr lang="en-US" sz="2400" b="1" dirty="0"/>
              <a:t>we take a step back</a:t>
            </a:r>
          </a:p>
          <a:p>
            <a:pPr marL="742950" lvl="2" indent="-285750">
              <a:spcBef>
                <a:spcPts val="1500"/>
              </a:spcBef>
              <a:buSzPct val="110000"/>
              <a:buFont typeface="Arial" panose="020B0604020202020204" pitchFamily="34" charset="0"/>
              <a:buChar char="•"/>
            </a:pPr>
            <a:r>
              <a:rPr lang="en-US" sz="2400" b="1" dirty="0"/>
              <a:t>learner is on track to gradually lose what they learnt</a:t>
            </a:r>
          </a:p>
          <a:p>
            <a:r>
              <a:rPr lang="en-US" sz="2400" b="1" dirty="0"/>
              <a:t>How then can we help our learners ?</a:t>
            </a:r>
          </a:p>
          <a:p>
            <a:pPr lvl="1"/>
            <a:endParaRPr lang="en-US" dirty="0"/>
          </a:p>
        </p:txBody>
      </p:sp>
    </p:spTree>
    <p:extLst>
      <p:ext uri="{BB962C8B-B14F-4D97-AF65-F5344CB8AC3E}">
        <p14:creationId xmlns:p14="http://schemas.microsoft.com/office/powerpoint/2010/main" val="156789003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Retention</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12</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lstStyle/>
          <a:p>
            <a:r>
              <a:rPr lang="en-US" sz="2400" b="1" dirty="0"/>
              <a:t>We can help learners retain what they have learnt</a:t>
            </a:r>
          </a:p>
          <a:p>
            <a:r>
              <a:rPr lang="en-US" sz="2400" b="1" dirty="0"/>
              <a:t>Widely-used technique – Spaced Repetition</a:t>
            </a:r>
          </a:p>
          <a:p>
            <a:r>
              <a:rPr lang="en-US" sz="2400" b="1" dirty="0"/>
              <a:t>Examples </a:t>
            </a:r>
          </a:p>
          <a:p>
            <a:pPr lvl="1"/>
            <a:r>
              <a:rPr lang="en-US" sz="2200" b="1" dirty="0"/>
              <a:t>Highlight text in books/notes</a:t>
            </a:r>
          </a:p>
          <a:p>
            <a:pPr lvl="1"/>
            <a:r>
              <a:rPr lang="en-US" sz="2200" b="1" dirty="0"/>
              <a:t>Flashcards</a:t>
            </a:r>
          </a:p>
          <a:p>
            <a:r>
              <a:rPr lang="en-US" sz="2400" b="1" dirty="0"/>
              <a:t>Our hack provides functionality of both examples</a:t>
            </a:r>
          </a:p>
          <a:p>
            <a:pPr lvl="1"/>
            <a:endParaRPr lang="en-US" dirty="0"/>
          </a:p>
        </p:txBody>
      </p:sp>
    </p:spTree>
    <p:extLst>
      <p:ext uri="{BB962C8B-B14F-4D97-AF65-F5344CB8AC3E}">
        <p14:creationId xmlns:p14="http://schemas.microsoft.com/office/powerpoint/2010/main" val="3180638015"/>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182C-7514-444D-AAD7-43C77FD882FD}"/>
              </a:ext>
            </a:extLst>
          </p:cNvPr>
          <p:cNvSpPr>
            <a:spLocks noGrp="1"/>
          </p:cNvSpPr>
          <p:nvPr>
            <p:ph type="ctrTitle"/>
          </p:nvPr>
        </p:nvSpPr>
        <p:spPr/>
        <p:txBody>
          <a:bodyPr/>
          <a:lstStyle/>
          <a:p>
            <a:r>
              <a:rPr lang="en-US" dirty="0">
                <a:solidFill>
                  <a:schemeClr val="tx1"/>
                </a:solidFill>
              </a:rPr>
              <a:t>Solution</a:t>
            </a:r>
          </a:p>
        </p:txBody>
      </p:sp>
      <p:sp>
        <p:nvSpPr>
          <p:cNvPr id="3" name="Slide Number Placeholder 2">
            <a:extLst>
              <a:ext uri="{FF2B5EF4-FFF2-40B4-BE49-F238E27FC236}">
                <a16:creationId xmlns:a16="http://schemas.microsoft.com/office/drawing/2014/main" id="{74E8C3A2-BA24-48C1-8D8D-4A949004F31B}"/>
              </a:ext>
            </a:extLst>
          </p:cNvPr>
          <p:cNvSpPr>
            <a:spLocks noGrp="1"/>
          </p:cNvSpPr>
          <p:nvPr>
            <p:ph type="sldNum" sz="quarter" idx="4"/>
          </p:nvPr>
        </p:nvSpPr>
        <p:spPr/>
        <p:txBody>
          <a:bodyPr/>
          <a:lstStyle/>
          <a:p>
            <a:fld id="{BF059A51-1513-4722-B38F-49BCC75F15CA}" type="slidenum">
              <a:rPr lang="en-US" smtClean="0"/>
              <a:pPr/>
              <a:t>13</a:t>
            </a:fld>
            <a:endParaRPr lang="en-US"/>
          </a:p>
        </p:txBody>
      </p:sp>
    </p:spTree>
    <p:extLst>
      <p:ext uri="{BB962C8B-B14F-4D97-AF65-F5344CB8AC3E}">
        <p14:creationId xmlns:p14="http://schemas.microsoft.com/office/powerpoint/2010/main" val="287897735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235062-2D10-E548-AB42-69DE4653EEB8}"/>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Words of the wise…</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D227EA-3E8E-8844-93F6-821AC52F1197}"/>
              </a:ext>
            </a:extLst>
          </p:cNvPr>
          <p:cNvSpPr>
            <a:spLocks noGrp="1"/>
          </p:cNvSpPr>
          <p:nvPr>
            <p:ph idx="1"/>
          </p:nvPr>
        </p:nvSpPr>
        <p:spPr>
          <a:xfrm>
            <a:off x="4447308" y="591344"/>
            <a:ext cx="6906491" cy="5585619"/>
          </a:xfrm>
        </p:spPr>
        <p:txBody>
          <a:bodyPr anchor="ctr">
            <a:normAutofit/>
          </a:bodyPr>
          <a:lstStyle/>
          <a:p>
            <a:pPr marL="0" indent="0">
              <a:buNone/>
            </a:pPr>
            <a:r>
              <a:rPr lang="en-US" sz="7200" b="1" dirty="0"/>
              <a:t>R</a:t>
            </a:r>
            <a:r>
              <a:rPr lang="en-US" dirty="0">
                <a:latin typeface="Cooper Black" panose="0208090404030B020404" pitchFamily="18" charset="77"/>
              </a:rPr>
              <a:t>epetition</a:t>
            </a:r>
          </a:p>
          <a:p>
            <a:pPr marL="0" indent="0">
              <a:buNone/>
            </a:pPr>
            <a:r>
              <a:rPr lang="en-US" sz="7200" b="1" dirty="0"/>
              <a:t>R</a:t>
            </a:r>
            <a:r>
              <a:rPr lang="en-US" dirty="0">
                <a:latin typeface="Cooper Black" panose="0208090404030B020404" pitchFamily="18" charset="77"/>
              </a:rPr>
              <a:t>e-</a:t>
            </a:r>
            <a:r>
              <a:rPr lang="en-US" dirty="0" err="1">
                <a:latin typeface="Cooper Black" panose="0208090404030B020404" pitchFamily="18" charset="77"/>
              </a:rPr>
              <a:t>inforces</a:t>
            </a:r>
            <a:endParaRPr lang="en-US" dirty="0">
              <a:latin typeface="Cooper Black" panose="0208090404030B020404" pitchFamily="18" charset="77"/>
            </a:endParaRPr>
          </a:p>
          <a:p>
            <a:pPr marL="0" indent="0">
              <a:buNone/>
            </a:pPr>
            <a:r>
              <a:rPr lang="en-US" sz="7200" b="1" dirty="0"/>
              <a:t>R</a:t>
            </a:r>
            <a:r>
              <a:rPr lang="en-US" dirty="0">
                <a:latin typeface="Cooper Black" panose="0208090404030B020404" pitchFamily="18" charset="77"/>
              </a:rPr>
              <a:t>etention</a:t>
            </a:r>
          </a:p>
        </p:txBody>
      </p:sp>
    </p:spTree>
    <p:extLst>
      <p:ext uri="{BB962C8B-B14F-4D97-AF65-F5344CB8AC3E}">
        <p14:creationId xmlns:p14="http://schemas.microsoft.com/office/powerpoint/2010/main" val="22085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wd">
                                    <p:tmAbs val="5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iterate type="wd">
                                    <p:tmAbs val="50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iterate type="wd">
                                    <p:tmAbs val="50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E58528-6893-4818-9A8D-E6E89BFDD6F9}"/>
              </a:ext>
            </a:extLst>
          </p:cNvPr>
          <p:cNvSpPr>
            <a:spLocks noGrp="1"/>
          </p:cNvSpPr>
          <p:nvPr>
            <p:ph type="ctrTitle"/>
          </p:nvPr>
        </p:nvSpPr>
        <p:spPr/>
        <p:txBody>
          <a:bodyPr/>
          <a:lstStyle/>
          <a:p>
            <a:r>
              <a:rPr lang="en-US" dirty="0"/>
              <a:t>Demo</a:t>
            </a:r>
          </a:p>
        </p:txBody>
      </p:sp>
      <p:sp>
        <p:nvSpPr>
          <p:cNvPr id="2" name="Slide Number Placeholder 1">
            <a:extLst>
              <a:ext uri="{FF2B5EF4-FFF2-40B4-BE49-F238E27FC236}">
                <a16:creationId xmlns:a16="http://schemas.microsoft.com/office/drawing/2014/main" id="{9D889584-AD5C-4F33-86DE-648DACE69E32}"/>
              </a:ext>
            </a:extLst>
          </p:cNvPr>
          <p:cNvSpPr>
            <a:spLocks noGrp="1"/>
          </p:cNvSpPr>
          <p:nvPr>
            <p:ph type="sldNum" sz="quarter" idx="4"/>
          </p:nvPr>
        </p:nvSpPr>
        <p:spPr/>
        <p:txBody>
          <a:bodyPr/>
          <a:lstStyle/>
          <a:p>
            <a:fld id="{BF059A51-1513-4722-B38F-49BCC75F15CA}" type="slidenum">
              <a:rPr lang="en-US" smtClean="0"/>
              <a:pPr/>
              <a:t>15</a:t>
            </a:fld>
            <a:endParaRPr lang="en-US"/>
          </a:p>
        </p:txBody>
      </p:sp>
    </p:spTree>
    <p:extLst>
      <p:ext uri="{BB962C8B-B14F-4D97-AF65-F5344CB8AC3E}">
        <p14:creationId xmlns:p14="http://schemas.microsoft.com/office/powerpoint/2010/main" val="2516884488"/>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BE865D-A4E8-4ECA-A268-433F9B06E92D}"/>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16</a:t>
            </a:fld>
            <a:endParaRPr lang="en-US"/>
          </a:p>
        </p:txBody>
      </p:sp>
      <p:sp>
        <p:nvSpPr>
          <p:cNvPr id="6" name="Title 1">
            <a:extLst>
              <a:ext uri="{FF2B5EF4-FFF2-40B4-BE49-F238E27FC236}">
                <a16:creationId xmlns:a16="http://schemas.microsoft.com/office/drawing/2014/main" id="{22A75CB7-56D9-3942-A9B3-03EA30B75FFF}"/>
              </a:ext>
            </a:extLst>
          </p:cNvPr>
          <p:cNvSpPr txBox="1">
            <a:spLocks/>
          </p:cNvSpPr>
          <p:nvPr/>
        </p:nvSpPr>
        <p:spPr>
          <a:xfrm>
            <a:off x="3939581" y="699094"/>
            <a:ext cx="4312839" cy="630942"/>
          </a:xfrm>
          <a:prstGeom prst="rect">
            <a:avLst/>
          </a:prstGeom>
        </p:spPr>
        <p:txBody>
          <a:bodyPr wrap="square" anchor="b" anchorCtr="0">
            <a:spAutoFit/>
          </a:bodyPr>
          <a:lstStyle>
            <a:lvl1pPr algn="l" defTabSz="914400" rtl="0" eaLnBrk="1" latinLnBrk="0" hangingPunct="1">
              <a:lnSpc>
                <a:spcPct val="100000"/>
              </a:lnSpc>
              <a:spcBef>
                <a:spcPct val="0"/>
              </a:spcBef>
              <a:buNone/>
              <a:defRPr sz="3500" b="1" kern="1200">
                <a:solidFill>
                  <a:schemeClr val="tx1"/>
                </a:solidFill>
                <a:latin typeface="+mj-lt"/>
                <a:ea typeface="+mj-ea"/>
                <a:cs typeface="+mj-cs"/>
              </a:defRPr>
            </a:lvl1pPr>
          </a:lstStyle>
          <a:p>
            <a:pPr algn="ctr"/>
            <a:r>
              <a:rPr lang="en-US" dirty="0"/>
              <a:t>Re-</a:t>
            </a:r>
            <a:r>
              <a:rPr lang="en-US" dirty="0" err="1"/>
              <a:t>inforce</a:t>
            </a:r>
            <a:endParaRPr lang="en-US" dirty="0"/>
          </a:p>
        </p:txBody>
      </p:sp>
      <p:sp>
        <p:nvSpPr>
          <p:cNvPr id="7" name="TextBox 6">
            <a:extLst>
              <a:ext uri="{FF2B5EF4-FFF2-40B4-BE49-F238E27FC236}">
                <a16:creationId xmlns:a16="http://schemas.microsoft.com/office/drawing/2014/main" id="{31F84F68-625B-D046-8F2C-D784C9394D99}"/>
              </a:ext>
            </a:extLst>
          </p:cNvPr>
          <p:cNvSpPr txBox="1"/>
          <p:nvPr/>
        </p:nvSpPr>
        <p:spPr>
          <a:xfrm>
            <a:off x="620713" y="3341243"/>
            <a:ext cx="2983991" cy="1876470"/>
          </a:xfrm>
          <a:prstGeom prst="rect">
            <a:avLst/>
          </a:prstGeom>
          <a:solidFill>
            <a:schemeClr val="bg1">
              <a:lumMod val="95000"/>
            </a:schemeClr>
          </a:solidFill>
        </p:spPr>
        <p:txBody>
          <a:bodyPr wrap="square" lIns="182880" tIns="182880" rIns="182880" rtlCol="0">
            <a:noAutofit/>
          </a:bodyPr>
          <a:lstStyle/>
          <a:p>
            <a:r>
              <a:rPr lang="en-US" sz="1800" b="1" dirty="0"/>
              <a:t>Repetition</a:t>
            </a:r>
          </a:p>
          <a:p>
            <a:endParaRPr lang="en-US" sz="1800" dirty="0"/>
          </a:p>
          <a:p>
            <a:pPr lvl="0"/>
            <a:r>
              <a:rPr lang="en-US" sz="1400" dirty="0"/>
              <a:t>Highlight portlet</a:t>
            </a:r>
          </a:p>
          <a:p>
            <a:pPr lvl="0"/>
            <a:r>
              <a:rPr lang="en-US" sz="1400" dirty="0"/>
              <a:t>Cycle through user’s highlights</a:t>
            </a:r>
          </a:p>
        </p:txBody>
      </p:sp>
      <p:sp>
        <p:nvSpPr>
          <p:cNvPr id="8" name="TextBox 7">
            <a:extLst>
              <a:ext uri="{FF2B5EF4-FFF2-40B4-BE49-F238E27FC236}">
                <a16:creationId xmlns:a16="http://schemas.microsoft.com/office/drawing/2014/main" id="{7B36FBB5-ECD3-254F-A488-F00B4A46EF8C}"/>
              </a:ext>
            </a:extLst>
          </p:cNvPr>
          <p:cNvSpPr txBox="1"/>
          <p:nvPr/>
        </p:nvSpPr>
        <p:spPr>
          <a:xfrm>
            <a:off x="620713" y="2145155"/>
            <a:ext cx="2983991" cy="1196087"/>
          </a:xfrm>
          <a:prstGeom prst="rect">
            <a:avLst/>
          </a:prstGeom>
          <a:solidFill>
            <a:srgbClr val="FA4616"/>
          </a:solidFill>
        </p:spPr>
        <p:txBody>
          <a:bodyPr wrap="square" lIns="182880" tIns="182880" rIns="182880" rtlCol="0">
            <a:noAutofit/>
          </a:bodyPr>
          <a:lstStyle/>
          <a:p>
            <a:endParaRPr lang="en-US"/>
          </a:p>
        </p:txBody>
      </p:sp>
      <p:sp>
        <p:nvSpPr>
          <p:cNvPr id="9" name="TextBox 8">
            <a:extLst>
              <a:ext uri="{FF2B5EF4-FFF2-40B4-BE49-F238E27FC236}">
                <a16:creationId xmlns:a16="http://schemas.microsoft.com/office/drawing/2014/main" id="{C5563C3B-8FA7-2A4D-9172-F3460BAD298C}"/>
              </a:ext>
            </a:extLst>
          </p:cNvPr>
          <p:cNvSpPr txBox="1"/>
          <p:nvPr/>
        </p:nvSpPr>
        <p:spPr>
          <a:xfrm>
            <a:off x="3960515" y="3341243"/>
            <a:ext cx="2983991" cy="1876470"/>
          </a:xfrm>
          <a:prstGeom prst="rect">
            <a:avLst/>
          </a:prstGeom>
          <a:solidFill>
            <a:schemeClr val="bg1">
              <a:lumMod val="95000"/>
            </a:schemeClr>
          </a:solidFill>
        </p:spPr>
        <p:txBody>
          <a:bodyPr wrap="square" lIns="182880" tIns="182880" rIns="182880" rtlCol="0">
            <a:noAutofit/>
          </a:bodyPr>
          <a:lstStyle/>
          <a:p>
            <a:r>
              <a:rPr lang="en-US" sz="1800" b="1" dirty="0"/>
              <a:t>Re-</a:t>
            </a:r>
            <a:r>
              <a:rPr lang="en-US" sz="1800" b="1" dirty="0" err="1"/>
              <a:t>inforcement</a:t>
            </a:r>
            <a:endParaRPr lang="en-US" sz="1800" b="1" dirty="0"/>
          </a:p>
          <a:p>
            <a:endParaRPr lang="en-US" sz="1800" dirty="0"/>
          </a:p>
          <a:p>
            <a:pPr lvl="0"/>
            <a:r>
              <a:rPr lang="en-US" sz="1400" dirty="0"/>
              <a:t>Jog memory</a:t>
            </a:r>
          </a:p>
          <a:p>
            <a:pPr lvl="0"/>
            <a:r>
              <a:rPr lang="en-US" sz="1400" dirty="0"/>
              <a:t>Support additional context</a:t>
            </a:r>
          </a:p>
          <a:p>
            <a:endParaRPr lang="en-US" sz="1400" dirty="0">
              <a:solidFill>
                <a:schemeClr val="bg1">
                  <a:lumMod val="50000"/>
                </a:schemeClr>
              </a:solidFill>
            </a:endParaRPr>
          </a:p>
        </p:txBody>
      </p:sp>
      <p:sp>
        <p:nvSpPr>
          <p:cNvPr id="10" name="TextBox 9">
            <a:extLst>
              <a:ext uri="{FF2B5EF4-FFF2-40B4-BE49-F238E27FC236}">
                <a16:creationId xmlns:a16="http://schemas.microsoft.com/office/drawing/2014/main" id="{2EBC6EF0-A9FB-F64F-B043-52AE4FBCD2BB}"/>
              </a:ext>
            </a:extLst>
          </p:cNvPr>
          <p:cNvSpPr txBox="1"/>
          <p:nvPr/>
        </p:nvSpPr>
        <p:spPr>
          <a:xfrm>
            <a:off x="3960515" y="2145155"/>
            <a:ext cx="2983991" cy="1196087"/>
          </a:xfrm>
          <a:prstGeom prst="rect">
            <a:avLst/>
          </a:prstGeom>
          <a:solidFill>
            <a:schemeClr val="bg2"/>
          </a:solidFill>
        </p:spPr>
        <p:txBody>
          <a:bodyPr wrap="square" lIns="182880" tIns="182880" rIns="182880" rtlCol="0">
            <a:noAutofit/>
          </a:bodyPr>
          <a:lstStyle/>
          <a:p>
            <a:endParaRPr lang="en-US"/>
          </a:p>
        </p:txBody>
      </p:sp>
      <p:sp>
        <p:nvSpPr>
          <p:cNvPr id="11" name="TextBox 10">
            <a:extLst>
              <a:ext uri="{FF2B5EF4-FFF2-40B4-BE49-F238E27FC236}">
                <a16:creationId xmlns:a16="http://schemas.microsoft.com/office/drawing/2014/main" id="{A23EDAE6-70FF-C943-B06C-2F99820EE381}"/>
              </a:ext>
            </a:extLst>
          </p:cNvPr>
          <p:cNvSpPr txBox="1"/>
          <p:nvPr/>
        </p:nvSpPr>
        <p:spPr>
          <a:xfrm>
            <a:off x="7439886" y="3341244"/>
            <a:ext cx="2983991" cy="1876470"/>
          </a:xfrm>
          <a:prstGeom prst="rect">
            <a:avLst/>
          </a:prstGeom>
          <a:solidFill>
            <a:schemeClr val="bg1">
              <a:lumMod val="95000"/>
            </a:schemeClr>
          </a:solidFill>
        </p:spPr>
        <p:txBody>
          <a:bodyPr wrap="square" lIns="182880" tIns="182880" rIns="182880" rtlCol="0">
            <a:noAutofit/>
          </a:bodyPr>
          <a:lstStyle/>
          <a:p>
            <a:r>
              <a:rPr lang="en-US" sz="1800" b="1" dirty="0"/>
              <a:t>Retention</a:t>
            </a:r>
          </a:p>
          <a:p>
            <a:endParaRPr lang="en-US" sz="1800" dirty="0"/>
          </a:p>
          <a:p>
            <a:pPr lvl="0"/>
            <a:r>
              <a:rPr lang="en-US" sz="1400" dirty="0"/>
              <a:t>Increase knowledge lifetime</a:t>
            </a:r>
          </a:p>
          <a:p>
            <a:pPr lvl="0"/>
            <a:r>
              <a:rPr lang="en-US" sz="1400" dirty="0"/>
              <a:t>Increase engagement</a:t>
            </a:r>
          </a:p>
        </p:txBody>
      </p:sp>
      <p:sp>
        <p:nvSpPr>
          <p:cNvPr id="12" name="TextBox 11">
            <a:extLst>
              <a:ext uri="{FF2B5EF4-FFF2-40B4-BE49-F238E27FC236}">
                <a16:creationId xmlns:a16="http://schemas.microsoft.com/office/drawing/2014/main" id="{4B8B562E-9B9A-724A-BE95-2B02B03ACD0C}"/>
              </a:ext>
            </a:extLst>
          </p:cNvPr>
          <p:cNvSpPr txBox="1"/>
          <p:nvPr/>
        </p:nvSpPr>
        <p:spPr>
          <a:xfrm>
            <a:off x="7439886" y="2145156"/>
            <a:ext cx="2983991" cy="1196087"/>
          </a:xfrm>
          <a:prstGeom prst="rect">
            <a:avLst/>
          </a:prstGeom>
          <a:solidFill>
            <a:srgbClr val="FA4616"/>
          </a:solidFill>
        </p:spPr>
        <p:txBody>
          <a:bodyPr wrap="square" lIns="182880" tIns="182880" rIns="182880" rtlCol="0">
            <a:noAutofit/>
          </a:bodyPr>
          <a:lstStyle/>
          <a:p>
            <a:endParaRPr lang="en-US"/>
          </a:p>
        </p:txBody>
      </p:sp>
      <p:sp>
        <p:nvSpPr>
          <p:cNvPr id="18" name="Rounded Rectangle 17">
            <a:extLst>
              <a:ext uri="{FF2B5EF4-FFF2-40B4-BE49-F238E27FC236}">
                <a16:creationId xmlns:a16="http://schemas.microsoft.com/office/drawing/2014/main" id="{82F91790-00E0-2245-AD96-057F18BDC8CA}"/>
              </a:ext>
            </a:extLst>
          </p:cNvPr>
          <p:cNvSpPr/>
          <p:nvPr/>
        </p:nvSpPr>
        <p:spPr>
          <a:xfrm>
            <a:off x="991364" y="2211844"/>
            <a:ext cx="2103120" cy="1087834"/>
          </a:xfrm>
          <a:prstGeom prst="roundRect">
            <a:avLst>
              <a:gd name="adj" fmla="val 10000"/>
            </a:avLst>
          </a:prstGeom>
          <a:blipFill>
            <a:blip r:embed="rId2">
              <a:extLst>
                <a:ext uri="{28A0092B-C50C-407E-A947-70E740481C1C}">
                  <a14:useLocalDpi xmlns:a14="http://schemas.microsoft.com/office/drawing/2010/main" val="0"/>
                </a:ext>
              </a:extLst>
            </a:blip>
            <a:srcRect/>
            <a:stretch>
              <a:fillRect t="-22000" b="-2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Rounded Rectangle 18">
            <a:extLst>
              <a:ext uri="{FF2B5EF4-FFF2-40B4-BE49-F238E27FC236}">
                <a16:creationId xmlns:a16="http://schemas.microsoft.com/office/drawing/2014/main" id="{0D3B795B-6DC1-4940-ACA5-49028BBBCC17}"/>
              </a:ext>
            </a:extLst>
          </p:cNvPr>
          <p:cNvSpPr/>
          <p:nvPr/>
        </p:nvSpPr>
        <p:spPr>
          <a:xfrm>
            <a:off x="4400950" y="2186718"/>
            <a:ext cx="2103120" cy="1087834"/>
          </a:xfrm>
          <a:prstGeom prst="roundRect">
            <a:avLst>
              <a:gd name="adj" fmla="val 10000"/>
            </a:avLst>
          </a:prstGeom>
          <a:blipFill>
            <a:blip r:embed="rId3">
              <a:extLst>
                <a:ext uri="{28A0092B-C50C-407E-A947-70E740481C1C}">
                  <a14:useLocalDpi xmlns:a14="http://schemas.microsoft.com/office/drawing/2010/main" val="0"/>
                </a:ext>
              </a:extLst>
            </a:blip>
            <a:srcRect/>
            <a:stretch>
              <a:fillRect t="-54000" b="-5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Rounded Rectangle 19">
            <a:extLst>
              <a:ext uri="{FF2B5EF4-FFF2-40B4-BE49-F238E27FC236}">
                <a16:creationId xmlns:a16="http://schemas.microsoft.com/office/drawing/2014/main" id="{1FFDB9D1-107C-9A43-9755-5E52B3C2793F}"/>
              </a:ext>
            </a:extLst>
          </p:cNvPr>
          <p:cNvSpPr/>
          <p:nvPr/>
        </p:nvSpPr>
        <p:spPr>
          <a:xfrm>
            <a:off x="7880321" y="2186718"/>
            <a:ext cx="2103120" cy="1087834"/>
          </a:xfrm>
          <a:prstGeom prst="roundRect">
            <a:avLst>
              <a:gd name="adj" fmla="val 10000"/>
            </a:avLst>
          </a:prstGeom>
          <a:blipFill>
            <a:blip r:embed="rId4">
              <a:extLst>
                <a:ext uri="{28A0092B-C50C-407E-A947-70E740481C1C}">
                  <a14:useLocalDpi xmlns:a14="http://schemas.microsoft.com/office/drawing/2010/main" val="0"/>
                </a:ext>
              </a:extLst>
            </a:blip>
            <a:srcRect/>
            <a:stretch>
              <a:fillRect t="-4000" b="-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417960392"/>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D8FF5-A02B-4868-8ECF-6EF3F8851F3E}"/>
              </a:ext>
            </a:extLst>
          </p:cNvPr>
          <p:cNvSpPr txBox="1"/>
          <p:nvPr/>
        </p:nvSpPr>
        <p:spPr>
          <a:xfrm>
            <a:off x="550502" y="2322409"/>
            <a:ext cx="10750753" cy="861774"/>
          </a:xfrm>
          <a:prstGeom prst="rect">
            <a:avLst/>
          </a:prstGeom>
          <a:noFill/>
        </p:spPr>
        <p:txBody>
          <a:bodyPr wrap="square" rtlCol="0" anchor="ctr">
            <a:spAutoFit/>
          </a:bodyPr>
          <a:lstStyle/>
          <a:p>
            <a:pPr>
              <a:lnSpc>
                <a:spcPct val="100000"/>
              </a:lnSpc>
            </a:pPr>
            <a:r>
              <a:rPr lang="en-US" sz="5000" b="1">
                <a:solidFill>
                  <a:schemeClr val="bg1"/>
                </a:solidFill>
              </a:rPr>
              <a:t>Questions?</a:t>
            </a:r>
          </a:p>
        </p:txBody>
      </p:sp>
      <p:sp>
        <p:nvSpPr>
          <p:cNvPr id="3" name="TextBox 2">
            <a:extLst>
              <a:ext uri="{FF2B5EF4-FFF2-40B4-BE49-F238E27FC236}">
                <a16:creationId xmlns:a16="http://schemas.microsoft.com/office/drawing/2014/main" id="{FC09279C-BC3D-43FA-B50B-8273DD205238}"/>
              </a:ext>
            </a:extLst>
          </p:cNvPr>
          <p:cNvSpPr txBox="1"/>
          <p:nvPr/>
        </p:nvSpPr>
        <p:spPr>
          <a:xfrm>
            <a:off x="550502" y="3117226"/>
            <a:ext cx="10750753" cy="400110"/>
          </a:xfrm>
          <a:prstGeom prst="rect">
            <a:avLst/>
          </a:prstGeom>
          <a:noFill/>
        </p:spPr>
        <p:txBody>
          <a:bodyPr wrap="square" rtlCol="0" anchor="ctr">
            <a:spAutoFit/>
          </a:bodyPr>
          <a:lstStyle/>
          <a:p>
            <a:pPr>
              <a:lnSpc>
                <a:spcPct val="100000"/>
              </a:lnSpc>
            </a:pPr>
            <a:r>
              <a:rPr lang="en-US" sz="2000">
                <a:solidFill>
                  <a:schemeClr val="bg1"/>
                </a:solidFill>
              </a:rPr>
              <a:t>cornerstoneondemand.com</a:t>
            </a:r>
          </a:p>
        </p:txBody>
      </p:sp>
      <p:sp>
        <p:nvSpPr>
          <p:cNvPr id="4" name="TextBox 3">
            <a:extLst>
              <a:ext uri="{FF2B5EF4-FFF2-40B4-BE49-F238E27FC236}">
                <a16:creationId xmlns:a16="http://schemas.microsoft.com/office/drawing/2014/main" id="{77638258-6A5F-46F9-A2D2-5E98B88B8CCA}"/>
              </a:ext>
            </a:extLst>
          </p:cNvPr>
          <p:cNvSpPr txBox="1"/>
          <p:nvPr/>
        </p:nvSpPr>
        <p:spPr>
          <a:xfrm>
            <a:off x="550502" y="3801271"/>
            <a:ext cx="10750753" cy="1439209"/>
          </a:xfrm>
          <a:prstGeom prst="rect">
            <a:avLst/>
          </a:prstGeom>
          <a:noFill/>
        </p:spPr>
        <p:txBody>
          <a:bodyPr wrap="square" rtlCol="0" anchor="t" anchorCtr="0">
            <a:noAutofit/>
          </a:bodyPr>
          <a:lstStyle/>
          <a:p>
            <a:pPr>
              <a:lnSpc>
                <a:spcPct val="100000"/>
              </a:lnSpc>
            </a:pPr>
            <a:r>
              <a:rPr lang="en-US" sz="2000" dirty="0">
                <a:solidFill>
                  <a:schemeClr val="bg1"/>
                </a:solidFill>
              </a:rPr>
              <a:t>Team Highlights</a:t>
            </a:r>
          </a:p>
          <a:p>
            <a:pPr>
              <a:lnSpc>
                <a:spcPct val="100000"/>
              </a:lnSpc>
            </a:pPr>
            <a:r>
              <a:rPr lang="en-US" sz="2000" dirty="0" err="1">
                <a:solidFill>
                  <a:schemeClr val="bg1"/>
                </a:solidFill>
              </a:rPr>
              <a:t>highlights@csod.com</a:t>
            </a:r>
            <a:endParaRPr lang="en-US" sz="2000" dirty="0">
              <a:solidFill>
                <a:schemeClr val="bg1"/>
              </a:solidFill>
            </a:endParaRPr>
          </a:p>
          <a:p>
            <a:pPr>
              <a:lnSpc>
                <a:spcPct val="100000"/>
              </a:lnSpc>
            </a:pPr>
            <a:endParaRPr lang="en-US" sz="2000" dirty="0">
              <a:solidFill>
                <a:schemeClr val="bg1"/>
              </a:solidFill>
            </a:endParaRPr>
          </a:p>
        </p:txBody>
      </p:sp>
      <p:sp>
        <p:nvSpPr>
          <p:cNvPr id="5" name="Slide Number Placeholder 4">
            <a:extLst>
              <a:ext uri="{FF2B5EF4-FFF2-40B4-BE49-F238E27FC236}">
                <a16:creationId xmlns:a16="http://schemas.microsoft.com/office/drawing/2014/main" id="{C2C8C679-001F-4FB3-A58D-6F0E365772CC}"/>
              </a:ext>
            </a:extLst>
          </p:cNvPr>
          <p:cNvSpPr>
            <a:spLocks noGrp="1"/>
          </p:cNvSpPr>
          <p:nvPr>
            <p:ph type="sldNum" sz="quarter" idx="4"/>
          </p:nvPr>
        </p:nvSpPr>
        <p:spPr/>
        <p:txBody>
          <a:bodyPr/>
          <a:lstStyle/>
          <a:p>
            <a:fld id="{BF059A51-1513-4722-B38F-49BCC75F15CA}" type="slidenum">
              <a:rPr lang="en-US" smtClean="0"/>
              <a:pPr/>
              <a:t>17</a:t>
            </a:fld>
            <a:endParaRPr lang="en-US"/>
          </a:p>
        </p:txBody>
      </p:sp>
    </p:spTree>
    <p:extLst>
      <p:ext uri="{BB962C8B-B14F-4D97-AF65-F5344CB8AC3E}">
        <p14:creationId xmlns:p14="http://schemas.microsoft.com/office/powerpoint/2010/main" val="7697105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D8FF5-A02B-4868-8ECF-6EF3F8851F3E}"/>
              </a:ext>
            </a:extLst>
          </p:cNvPr>
          <p:cNvSpPr txBox="1"/>
          <p:nvPr/>
        </p:nvSpPr>
        <p:spPr>
          <a:xfrm>
            <a:off x="720624" y="2998113"/>
            <a:ext cx="10750753" cy="861774"/>
          </a:xfrm>
          <a:prstGeom prst="rect">
            <a:avLst/>
          </a:prstGeom>
          <a:noFill/>
        </p:spPr>
        <p:txBody>
          <a:bodyPr wrap="square" rtlCol="0" anchor="ctr">
            <a:spAutoFit/>
          </a:bodyPr>
          <a:lstStyle/>
          <a:p>
            <a:pPr algn="ctr">
              <a:lnSpc>
                <a:spcPct val="100000"/>
              </a:lnSpc>
            </a:pPr>
            <a:r>
              <a:rPr lang="en-US" sz="5000" b="1">
                <a:solidFill>
                  <a:schemeClr val="bg1"/>
                </a:solidFill>
              </a:rPr>
              <a:t>Thank You!</a:t>
            </a:r>
          </a:p>
        </p:txBody>
      </p:sp>
      <p:sp>
        <p:nvSpPr>
          <p:cNvPr id="3" name="Slide Number Placeholder 2">
            <a:extLst>
              <a:ext uri="{FF2B5EF4-FFF2-40B4-BE49-F238E27FC236}">
                <a16:creationId xmlns:a16="http://schemas.microsoft.com/office/drawing/2014/main" id="{78BA4D9B-56D1-4410-96D9-39070DF79D94}"/>
              </a:ext>
            </a:extLst>
          </p:cNvPr>
          <p:cNvSpPr>
            <a:spLocks noGrp="1"/>
          </p:cNvSpPr>
          <p:nvPr>
            <p:ph type="sldNum" sz="quarter" idx="4"/>
          </p:nvPr>
        </p:nvSpPr>
        <p:spPr/>
        <p:txBody>
          <a:bodyPr/>
          <a:lstStyle/>
          <a:p>
            <a:fld id="{BF059A51-1513-4722-B38F-49BCC75F15CA}" type="slidenum">
              <a:rPr lang="en-US" smtClean="0"/>
              <a:pPr/>
              <a:t>18</a:t>
            </a:fld>
            <a:endParaRPr lang="en-US"/>
          </a:p>
        </p:txBody>
      </p:sp>
    </p:spTree>
    <p:extLst>
      <p:ext uri="{BB962C8B-B14F-4D97-AF65-F5344CB8AC3E}">
        <p14:creationId xmlns:p14="http://schemas.microsoft.com/office/powerpoint/2010/main" val="29039130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86836-7A91-B04B-9FBC-5822D1E6A0AC}"/>
              </a:ext>
            </a:extLst>
          </p:cNvPr>
          <p:cNvSpPr>
            <a:spLocks noGrp="1"/>
          </p:cNvSpPr>
          <p:nvPr>
            <p:ph type="title"/>
          </p:nvPr>
        </p:nvSpPr>
        <p:spPr>
          <a:xfrm>
            <a:off x="394855" y="2000814"/>
            <a:ext cx="10958945" cy="1325563"/>
          </a:xfrm>
        </p:spPr>
        <p:txBody>
          <a:bodyPr/>
          <a:lstStyle/>
          <a:p>
            <a:r>
              <a:rPr lang="en-US" dirty="0"/>
              <a:t>The Highlights </a:t>
            </a:r>
          </a:p>
        </p:txBody>
      </p:sp>
      <p:sp>
        <p:nvSpPr>
          <p:cNvPr id="2" name="Slide Number Placeholder 1">
            <a:extLst>
              <a:ext uri="{FF2B5EF4-FFF2-40B4-BE49-F238E27FC236}">
                <a16:creationId xmlns:a16="http://schemas.microsoft.com/office/drawing/2014/main" id="{9849A89A-E2DA-43E0-8192-4D74D0EE685E}"/>
              </a:ext>
            </a:extLst>
          </p:cNvPr>
          <p:cNvSpPr>
            <a:spLocks noGrp="1"/>
          </p:cNvSpPr>
          <p:nvPr>
            <p:ph type="sldNum" sz="quarter" idx="4"/>
          </p:nvPr>
        </p:nvSpPr>
        <p:spPr/>
        <p:txBody>
          <a:bodyPr/>
          <a:lstStyle/>
          <a:p>
            <a:fld id="{BF059A51-1513-4722-B38F-49BCC75F15CA}" type="slidenum">
              <a:rPr lang="en-US" smtClean="0"/>
              <a:pPr/>
              <a:t>2</a:t>
            </a:fld>
            <a:endParaRPr lang="en-US"/>
          </a:p>
        </p:txBody>
      </p:sp>
      <p:pic>
        <p:nvPicPr>
          <p:cNvPr id="7" name="Picture 6" descr="A picture containing headdress, helmet&#10;&#10;Description automatically generated">
            <a:extLst>
              <a:ext uri="{FF2B5EF4-FFF2-40B4-BE49-F238E27FC236}">
                <a16:creationId xmlns:a16="http://schemas.microsoft.com/office/drawing/2014/main" id="{8F1035B0-DAA4-DC43-9321-EBDD0231392A}"/>
              </a:ext>
            </a:extLst>
          </p:cNvPr>
          <p:cNvPicPr>
            <a:picLocks noChangeAspect="1"/>
          </p:cNvPicPr>
          <p:nvPr/>
        </p:nvPicPr>
        <p:blipFill>
          <a:blip r:embed="rId2"/>
          <a:stretch>
            <a:fillRect/>
          </a:stretch>
        </p:blipFill>
        <p:spPr>
          <a:xfrm>
            <a:off x="5119255" y="0"/>
            <a:ext cx="6858000" cy="6858000"/>
          </a:xfrm>
          <a:prstGeom prst="rect">
            <a:avLst/>
          </a:prstGeom>
        </p:spPr>
      </p:pic>
    </p:spTree>
    <p:extLst>
      <p:ext uri="{BB962C8B-B14F-4D97-AF65-F5344CB8AC3E}">
        <p14:creationId xmlns:p14="http://schemas.microsoft.com/office/powerpoint/2010/main" val="128330113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182C-7514-444D-AAD7-43C77FD882FD}"/>
              </a:ext>
            </a:extLst>
          </p:cNvPr>
          <p:cNvSpPr>
            <a:spLocks noGrp="1"/>
          </p:cNvSpPr>
          <p:nvPr>
            <p:ph type="ctrTitle"/>
          </p:nvPr>
        </p:nvSpPr>
        <p:spPr/>
        <p:txBody>
          <a:bodyPr/>
          <a:lstStyle/>
          <a:p>
            <a:r>
              <a:rPr lang="en-US" dirty="0">
                <a:solidFill>
                  <a:schemeClr val="tx1"/>
                </a:solidFill>
              </a:rPr>
              <a:t>Team</a:t>
            </a:r>
          </a:p>
        </p:txBody>
      </p:sp>
      <p:sp>
        <p:nvSpPr>
          <p:cNvPr id="3" name="Slide Number Placeholder 2">
            <a:extLst>
              <a:ext uri="{FF2B5EF4-FFF2-40B4-BE49-F238E27FC236}">
                <a16:creationId xmlns:a16="http://schemas.microsoft.com/office/drawing/2014/main" id="{74E8C3A2-BA24-48C1-8D8D-4A949004F31B}"/>
              </a:ext>
            </a:extLst>
          </p:cNvPr>
          <p:cNvSpPr>
            <a:spLocks noGrp="1"/>
          </p:cNvSpPr>
          <p:nvPr>
            <p:ph type="sldNum" sz="quarter" idx="4"/>
          </p:nvPr>
        </p:nvSpPr>
        <p:spPr/>
        <p:txBody>
          <a:bodyPr/>
          <a:lstStyle/>
          <a:p>
            <a:fld id="{BF059A51-1513-4722-B38F-49BCC75F15CA}" type="slidenum">
              <a:rPr lang="en-US" smtClean="0"/>
              <a:pPr/>
              <a:t>3</a:t>
            </a:fld>
            <a:endParaRPr lang="en-US"/>
          </a:p>
        </p:txBody>
      </p:sp>
    </p:spTree>
    <p:extLst>
      <p:ext uri="{BB962C8B-B14F-4D97-AF65-F5344CB8AC3E}">
        <p14:creationId xmlns:p14="http://schemas.microsoft.com/office/powerpoint/2010/main" val="241711597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204006C-220A-459C-9150-72A283ED2A2F}"/>
              </a:ext>
            </a:extLst>
          </p:cNvPr>
          <p:cNvSpPr>
            <a:spLocks noGrp="1"/>
          </p:cNvSpPr>
          <p:nvPr>
            <p:ph type="title"/>
          </p:nvPr>
        </p:nvSpPr>
        <p:spPr/>
        <p:txBody>
          <a:bodyPr>
            <a:normAutofit fontScale="90000"/>
          </a:bodyPr>
          <a:lstStyle/>
          <a:p>
            <a:r>
              <a:rPr lang="en-US" dirty="0"/>
              <a:t>Team Highlights</a:t>
            </a:r>
          </a:p>
        </p:txBody>
      </p:sp>
      <p:sp>
        <p:nvSpPr>
          <p:cNvPr id="3" name="Slide Number Placeholder 2">
            <a:extLst>
              <a:ext uri="{FF2B5EF4-FFF2-40B4-BE49-F238E27FC236}">
                <a16:creationId xmlns:a16="http://schemas.microsoft.com/office/drawing/2014/main" id="{E4F880AA-421E-4A0C-9E50-D1B551E9F7CA}"/>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4</a:t>
            </a:fld>
            <a:endParaRPr lang="en-US"/>
          </a:p>
        </p:txBody>
      </p:sp>
      <p:graphicFrame>
        <p:nvGraphicFramePr>
          <p:cNvPr id="2" name="Content Placeholder 1">
            <a:extLst>
              <a:ext uri="{FF2B5EF4-FFF2-40B4-BE49-F238E27FC236}">
                <a16:creationId xmlns:a16="http://schemas.microsoft.com/office/drawing/2014/main" id="{97E32CB4-DBED-4F44-AE91-C98065A582B0}"/>
              </a:ext>
            </a:extLst>
          </p:cNvPr>
          <p:cNvGraphicFramePr>
            <a:graphicFrameLocks noGrp="1"/>
          </p:cNvGraphicFramePr>
          <p:nvPr>
            <p:ph sz="quarter" idx="12"/>
            <p:extLst>
              <p:ext uri="{D42A27DB-BD31-4B8C-83A1-F6EECF244321}">
                <p14:modId xmlns:p14="http://schemas.microsoft.com/office/powerpoint/2010/main" val="982340436"/>
              </p:ext>
            </p:extLst>
          </p:nvPr>
        </p:nvGraphicFramePr>
        <p:xfrm>
          <a:off x="620713" y="1490663"/>
          <a:ext cx="5303837" cy="4562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4">
            <a:extLst>
              <a:ext uri="{FF2B5EF4-FFF2-40B4-BE49-F238E27FC236}">
                <a16:creationId xmlns:a16="http://schemas.microsoft.com/office/drawing/2014/main" id="{84844069-0604-F741-9FA6-C750FDADD0AA}"/>
              </a:ext>
            </a:extLst>
          </p:cNvPr>
          <p:cNvGraphicFramePr>
            <a:graphicFrameLocks noGrp="1"/>
          </p:cNvGraphicFramePr>
          <p:nvPr>
            <p:ph sz="quarter" idx="13"/>
            <p:extLst>
              <p:ext uri="{D42A27DB-BD31-4B8C-83A1-F6EECF244321}">
                <p14:modId xmlns:p14="http://schemas.microsoft.com/office/powerpoint/2010/main" val="633348035"/>
              </p:ext>
            </p:extLst>
          </p:nvPr>
        </p:nvGraphicFramePr>
        <p:xfrm>
          <a:off x="6267450" y="1490663"/>
          <a:ext cx="5303838" cy="2225040"/>
        </p:xfrm>
        <a:graphic>
          <a:graphicData uri="http://schemas.openxmlformats.org/drawingml/2006/table">
            <a:tbl>
              <a:tblPr firstRow="1" bandRow="1">
                <a:tableStyleId>{5C22544A-7EE6-4342-B048-85BDC9FD1C3A}</a:tableStyleId>
              </a:tblPr>
              <a:tblGrid>
                <a:gridCol w="2651919">
                  <a:extLst>
                    <a:ext uri="{9D8B030D-6E8A-4147-A177-3AD203B41FA5}">
                      <a16:colId xmlns:a16="http://schemas.microsoft.com/office/drawing/2014/main" val="2588613865"/>
                    </a:ext>
                  </a:extLst>
                </a:gridCol>
                <a:gridCol w="2651919">
                  <a:extLst>
                    <a:ext uri="{9D8B030D-6E8A-4147-A177-3AD203B41FA5}">
                      <a16:colId xmlns:a16="http://schemas.microsoft.com/office/drawing/2014/main" val="3482930398"/>
                    </a:ext>
                  </a:extLst>
                </a:gridCol>
              </a:tblGrid>
              <a:tr h="370840">
                <a:tc>
                  <a:txBody>
                    <a:bodyPr/>
                    <a:lstStyle/>
                    <a:p>
                      <a:r>
                        <a:rPr lang="en-US" dirty="0"/>
                        <a:t>Name</a:t>
                      </a:r>
                    </a:p>
                  </a:txBody>
                  <a:tcPr/>
                </a:tc>
                <a:tc>
                  <a:txBody>
                    <a:bodyPr/>
                    <a:lstStyle/>
                    <a:p>
                      <a:r>
                        <a:rPr lang="en-US" dirty="0"/>
                        <a:t>Location</a:t>
                      </a:r>
                    </a:p>
                  </a:txBody>
                  <a:tcPr/>
                </a:tc>
                <a:extLst>
                  <a:ext uri="{0D108BD9-81ED-4DB2-BD59-A6C34878D82A}">
                    <a16:rowId xmlns:a16="http://schemas.microsoft.com/office/drawing/2014/main" val="3054351734"/>
                  </a:ext>
                </a:extLst>
              </a:tr>
              <a:tr h="370840">
                <a:tc>
                  <a:txBody>
                    <a:bodyPr/>
                    <a:lstStyle/>
                    <a:p>
                      <a:r>
                        <a:rPr lang="en-US" dirty="0" err="1"/>
                        <a:t>Aanchal</a:t>
                      </a:r>
                      <a:r>
                        <a:rPr lang="en-US" dirty="0"/>
                        <a:t> </a:t>
                      </a:r>
                      <a:r>
                        <a:rPr lang="en-US" dirty="0" err="1"/>
                        <a:t>Lohia</a:t>
                      </a:r>
                      <a:endParaRPr lang="en-US" dirty="0"/>
                    </a:p>
                  </a:txBody>
                  <a:tcPr/>
                </a:tc>
                <a:tc>
                  <a:txBody>
                    <a:bodyPr/>
                    <a:lstStyle/>
                    <a:p>
                      <a:r>
                        <a:rPr lang="en-US" dirty="0"/>
                        <a:t>Mumbai, India</a:t>
                      </a:r>
                    </a:p>
                  </a:txBody>
                  <a:tcPr/>
                </a:tc>
                <a:extLst>
                  <a:ext uri="{0D108BD9-81ED-4DB2-BD59-A6C34878D82A}">
                    <a16:rowId xmlns:a16="http://schemas.microsoft.com/office/drawing/2014/main" val="3363605348"/>
                  </a:ext>
                </a:extLst>
              </a:tr>
              <a:tr h="370840">
                <a:tc>
                  <a:txBody>
                    <a:bodyPr/>
                    <a:lstStyle/>
                    <a:p>
                      <a:r>
                        <a:rPr lang="en-US" dirty="0" err="1"/>
                        <a:t>Ravishekhar</a:t>
                      </a:r>
                      <a:r>
                        <a:rPr lang="en-US" dirty="0"/>
                        <a:t> Gopalan</a:t>
                      </a:r>
                    </a:p>
                  </a:txBody>
                  <a:tcPr/>
                </a:tc>
                <a:tc>
                  <a:txBody>
                    <a:bodyPr/>
                    <a:lstStyle/>
                    <a:p>
                      <a:r>
                        <a:rPr lang="en-US" dirty="0"/>
                        <a:t>Toronto, Canada</a:t>
                      </a:r>
                    </a:p>
                  </a:txBody>
                  <a:tcPr/>
                </a:tc>
                <a:extLst>
                  <a:ext uri="{0D108BD9-81ED-4DB2-BD59-A6C34878D82A}">
                    <a16:rowId xmlns:a16="http://schemas.microsoft.com/office/drawing/2014/main" val="1250590348"/>
                  </a:ext>
                </a:extLst>
              </a:tr>
              <a:tr h="370840">
                <a:tc>
                  <a:txBody>
                    <a:bodyPr/>
                    <a:lstStyle/>
                    <a:p>
                      <a:r>
                        <a:rPr lang="en-US" dirty="0"/>
                        <a:t>Chetan </a:t>
                      </a:r>
                      <a:r>
                        <a:rPr lang="en-US" dirty="0" err="1"/>
                        <a:t>Urkudkar</a:t>
                      </a:r>
                      <a:endParaRPr lang="en-US" dirty="0"/>
                    </a:p>
                  </a:txBody>
                  <a:tcPr/>
                </a:tc>
                <a:tc>
                  <a:txBody>
                    <a:bodyPr/>
                    <a:lstStyle/>
                    <a:p>
                      <a:r>
                        <a:rPr lang="en-US" dirty="0"/>
                        <a:t>Dublin, USA</a:t>
                      </a:r>
                    </a:p>
                  </a:txBody>
                  <a:tcPr/>
                </a:tc>
                <a:extLst>
                  <a:ext uri="{0D108BD9-81ED-4DB2-BD59-A6C34878D82A}">
                    <a16:rowId xmlns:a16="http://schemas.microsoft.com/office/drawing/2014/main" val="1186286612"/>
                  </a:ext>
                </a:extLst>
              </a:tr>
              <a:tr h="370840">
                <a:tc>
                  <a:txBody>
                    <a:bodyPr/>
                    <a:lstStyle/>
                    <a:p>
                      <a:r>
                        <a:rPr lang="en-US" dirty="0"/>
                        <a:t>Pankaj </a:t>
                      </a:r>
                      <a:r>
                        <a:rPr lang="en-US" dirty="0" err="1"/>
                        <a:t>Khairnar</a:t>
                      </a:r>
                      <a:endParaRPr lang="en-US" dirty="0"/>
                    </a:p>
                  </a:txBody>
                  <a:tcPr/>
                </a:tc>
                <a:tc>
                  <a:txBody>
                    <a:bodyPr/>
                    <a:lstStyle/>
                    <a:p>
                      <a:r>
                        <a:rPr lang="en-US" dirty="0"/>
                        <a:t>Mumbai, India</a:t>
                      </a:r>
                    </a:p>
                  </a:txBody>
                  <a:tcPr/>
                </a:tc>
                <a:extLst>
                  <a:ext uri="{0D108BD9-81ED-4DB2-BD59-A6C34878D82A}">
                    <a16:rowId xmlns:a16="http://schemas.microsoft.com/office/drawing/2014/main" val="2152130970"/>
                  </a:ext>
                </a:extLst>
              </a:tr>
              <a:tr h="370840">
                <a:tc>
                  <a:txBody>
                    <a:bodyPr/>
                    <a:lstStyle/>
                    <a:p>
                      <a:r>
                        <a:rPr lang="en-US" dirty="0"/>
                        <a:t>Prashant </a:t>
                      </a:r>
                      <a:r>
                        <a:rPr lang="en-US" dirty="0" err="1"/>
                        <a:t>Hattiholi</a:t>
                      </a:r>
                      <a:endParaRPr lang="en-US" dirty="0"/>
                    </a:p>
                  </a:txBody>
                  <a:tcPr/>
                </a:tc>
                <a:tc>
                  <a:txBody>
                    <a:bodyPr/>
                    <a:lstStyle/>
                    <a:p>
                      <a:r>
                        <a:rPr lang="en-US" dirty="0"/>
                        <a:t>Pune, India</a:t>
                      </a:r>
                    </a:p>
                  </a:txBody>
                  <a:tcPr/>
                </a:tc>
                <a:extLst>
                  <a:ext uri="{0D108BD9-81ED-4DB2-BD59-A6C34878D82A}">
                    <a16:rowId xmlns:a16="http://schemas.microsoft.com/office/drawing/2014/main" val="2862813468"/>
                  </a:ext>
                </a:extLst>
              </a:tr>
            </a:tbl>
          </a:graphicData>
        </a:graphic>
      </p:graphicFrame>
      <p:pic>
        <p:nvPicPr>
          <p:cNvPr id="8" name="Picture 7">
            <a:extLst>
              <a:ext uri="{FF2B5EF4-FFF2-40B4-BE49-F238E27FC236}">
                <a16:creationId xmlns:a16="http://schemas.microsoft.com/office/drawing/2014/main" id="{96643ADF-8398-D549-ABA6-B5E195CA62C2}"/>
              </a:ext>
            </a:extLst>
          </p:cNvPr>
          <p:cNvPicPr>
            <a:picLocks noChangeAspect="1"/>
          </p:cNvPicPr>
          <p:nvPr/>
        </p:nvPicPr>
        <p:blipFill>
          <a:blip r:embed="rId7"/>
          <a:stretch>
            <a:fillRect/>
          </a:stretch>
        </p:blipFill>
        <p:spPr>
          <a:xfrm>
            <a:off x="2779063" y="1589585"/>
            <a:ext cx="1028700" cy="1028700"/>
          </a:xfrm>
          <a:prstGeom prst="rect">
            <a:avLst/>
          </a:prstGeom>
        </p:spPr>
      </p:pic>
      <p:pic>
        <p:nvPicPr>
          <p:cNvPr id="12" name="Picture 11" descr="A person wearing glasses&#10;&#10;Description automatically generated with low confidence">
            <a:extLst>
              <a:ext uri="{FF2B5EF4-FFF2-40B4-BE49-F238E27FC236}">
                <a16:creationId xmlns:a16="http://schemas.microsoft.com/office/drawing/2014/main" id="{BBC3BED3-1B59-DE40-BCE3-328740C480A1}"/>
              </a:ext>
            </a:extLst>
          </p:cNvPr>
          <p:cNvPicPr>
            <a:picLocks noChangeAspect="1"/>
          </p:cNvPicPr>
          <p:nvPr/>
        </p:nvPicPr>
        <p:blipFill>
          <a:blip r:embed="rId8"/>
          <a:stretch>
            <a:fillRect/>
          </a:stretch>
        </p:blipFill>
        <p:spPr>
          <a:xfrm>
            <a:off x="4576760" y="2908694"/>
            <a:ext cx="927100" cy="901700"/>
          </a:xfrm>
          <a:prstGeom prst="rect">
            <a:avLst/>
          </a:prstGeom>
        </p:spPr>
      </p:pic>
      <p:pic>
        <p:nvPicPr>
          <p:cNvPr id="13" name="Picture 12" descr="A person wearing sunglasses&#10;&#10;Description automatically generated with low confidence">
            <a:extLst>
              <a:ext uri="{FF2B5EF4-FFF2-40B4-BE49-F238E27FC236}">
                <a16:creationId xmlns:a16="http://schemas.microsoft.com/office/drawing/2014/main" id="{93EC44FF-682C-584E-A4FB-D856CA37078C}"/>
              </a:ext>
            </a:extLst>
          </p:cNvPr>
          <p:cNvPicPr>
            <a:picLocks noChangeAspect="1"/>
          </p:cNvPicPr>
          <p:nvPr/>
        </p:nvPicPr>
        <p:blipFill>
          <a:blip r:embed="rId9"/>
          <a:stretch>
            <a:fillRect/>
          </a:stretch>
        </p:blipFill>
        <p:spPr>
          <a:xfrm>
            <a:off x="3820141" y="4897379"/>
            <a:ext cx="952500" cy="1041400"/>
          </a:xfrm>
          <a:prstGeom prst="rect">
            <a:avLst/>
          </a:prstGeom>
        </p:spPr>
      </p:pic>
      <p:pic>
        <p:nvPicPr>
          <p:cNvPr id="14" name="Picture 13" descr="A person wearing sunglasses&#10;&#10;Description automatically generated with medium confidence">
            <a:extLst>
              <a:ext uri="{FF2B5EF4-FFF2-40B4-BE49-F238E27FC236}">
                <a16:creationId xmlns:a16="http://schemas.microsoft.com/office/drawing/2014/main" id="{D333916E-E144-4D47-A826-1AB25343FABE}"/>
              </a:ext>
            </a:extLst>
          </p:cNvPr>
          <p:cNvPicPr>
            <a:picLocks noChangeAspect="1"/>
          </p:cNvPicPr>
          <p:nvPr/>
        </p:nvPicPr>
        <p:blipFill>
          <a:blip r:embed="rId10"/>
          <a:stretch>
            <a:fillRect/>
          </a:stretch>
        </p:blipFill>
        <p:spPr>
          <a:xfrm>
            <a:off x="1673614" y="4896290"/>
            <a:ext cx="1041400" cy="1041400"/>
          </a:xfrm>
          <a:prstGeom prst="rect">
            <a:avLst/>
          </a:prstGeom>
        </p:spPr>
      </p:pic>
      <p:pic>
        <p:nvPicPr>
          <p:cNvPr id="15" name="Picture 14" descr="A picture containing text, arch&#10;&#10;Description automatically generated">
            <a:extLst>
              <a:ext uri="{FF2B5EF4-FFF2-40B4-BE49-F238E27FC236}">
                <a16:creationId xmlns:a16="http://schemas.microsoft.com/office/drawing/2014/main" id="{80C47FF2-43FD-2F42-BF9B-092306D16877}"/>
              </a:ext>
            </a:extLst>
          </p:cNvPr>
          <p:cNvPicPr>
            <a:picLocks noChangeAspect="1"/>
          </p:cNvPicPr>
          <p:nvPr/>
        </p:nvPicPr>
        <p:blipFill>
          <a:blip r:embed="rId11"/>
          <a:stretch>
            <a:fillRect/>
          </a:stretch>
        </p:blipFill>
        <p:spPr>
          <a:xfrm>
            <a:off x="1015240" y="2870086"/>
            <a:ext cx="990600" cy="1003300"/>
          </a:xfrm>
          <a:prstGeom prst="rect">
            <a:avLst/>
          </a:prstGeom>
        </p:spPr>
      </p:pic>
      <p:pic>
        <p:nvPicPr>
          <p:cNvPr id="16" name="Picture 15">
            <a:extLst>
              <a:ext uri="{FF2B5EF4-FFF2-40B4-BE49-F238E27FC236}">
                <a16:creationId xmlns:a16="http://schemas.microsoft.com/office/drawing/2014/main" id="{8A22A7E8-F6AF-A247-AD03-551564FE9200}"/>
              </a:ext>
            </a:extLst>
          </p:cNvPr>
          <p:cNvPicPr>
            <a:picLocks noChangeAspect="1"/>
          </p:cNvPicPr>
          <p:nvPr/>
        </p:nvPicPr>
        <p:blipFill>
          <a:blip r:embed="rId12"/>
          <a:stretch>
            <a:fillRect/>
          </a:stretch>
        </p:blipFill>
        <p:spPr>
          <a:xfrm>
            <a:off x="2650999" y="3308928"/>
            <a:ext cx="1238249" cy="1344176"/>
          </a:xfrm>
          <a:prstGeom prst="rect">
            <a:avLst/>
          </a:prstGeom>
        </p:spPr>
      </p:pic>
    </p:spTree>
    <p:extLst>
      <p:ext uri="{BB962C8B-B14F-4D97-AF65-F5344CB8AC3E}">
        <p14:creationId xmlns:p14="http://schemas.microsoft.com/office/powerpoint/2010/main" val="9335675"/>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182C-7514-444D-AAD7-43C77FD882FD}"/>
              </a:ext>
            </a:extLst>
          </p:cNvPr>
          <p:cNvSpPr>
            <a:spLocks noGrp="1"/>
          </p:cNvSpPr>
          <p:nvPr>
            <p:ph type="ctrTitle"/>
          </p:nvPr>
        </p:nvSpPr>
        <p:spPr/>
        <p:txBody>
          <a:bodyPr/>
          <a:lstStyle/>
          <a:p>
            <a:r>
              <a:rPr lang="en-US" dirty="0">
                <a:solidFill>
                  <a:schemeClr val="tx1"/>
                </a:solidFill>
              </a:rPr>
              <a:t>Realization</a:t>
            </a:r>
          </a:p>
        </p:txBody>
      </p:sp>
      <p:sp>
        <p:nvSpPr>
          <p:cNvPr id="3" name="Slide Number Placeholder 2">
            <a:extLst>
              <a:ext uri="{FF2B5EF4-FFF2-40B4-BE49-F238E27FC236}">
                <a16:creationId xmlns:a16="http://schemas.microsoft.com/office/drawing/2014/main" id="{74E8C3A2-BA24-48C1-8D8D-4A949004F31B}"/>
              </a:ext>
            </a:extLst>
          </p:cNvPr>
          <p:cNvSpPr>
            <a:spLocks noGrp="1"/>
          </p:cNvSpPr>
          <p:nvPr>
            <p:ph type="sldNum" sz="quarter" idx="4"/>
          </p:nvPr>
        </p:nvSpPr>
        <p:spPr/>
        <p:txBody>
          <a:bodyPr/>
          <a:lstStyle/>
          <a:p>
            <a:fld id="{BF059A51-1513-4722-B38F-49BCC75F15CA}" type="slidenum">
              <a:rPr lang="en-US" smtClean="0"/>
              <a:pPr/>
              <a:t>5</a:t>
            </a:fld>
            <a:endParaRPr lang="en-US"/>
          </a:p>
        </p:txBody>
      </p:sp>
    </p:spTree>
    <p:extLst>
      <p:ext uri="{BB962C8B-B14F-4D97-AF65-F5344CB8AC3E}">
        <p14:creationId xmlns:p14="http://schemas.microsoft.com/office/powerpoint/2010/main" val="316734946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A6B02F-D0E5-6C43-9521-6368790A6B2D}"/>
              </a:ext>
            </a:extLst>
          </p:cNvPr>
          <p:cNvSpPr>
            <a:spLocks noGrp="1"/>
          </p:cNvSpPr>
          <p:nvPr>
            <p:ph type="title"/>
          </p:nvPr>
        </p:nvSpPr>
        <p:spPr/>
        <p:txBody>
          <a:bodyPr>
            <a:normAutofit fontScale="90000"/>
          </a:bodyPr>
          <a:lstStyle/>
          <a:p>
            <a:pPr algn="ctr"/>
            <a:r>
              <a:rPr lang="en-US" sz="3200" dirty="0"/>
              <a:t>Learning Journey</a:t>
            </a:r>
            <a:br>
              <a:rPr lang="en-US" sz="3200" dirty="0"/>
            </a:br>
            <a:br>
              <a:rPr lang="en-US" sz="3200" dirty="0"/>
            </a:br>
            <a:endParaRPr lang="en-US" sz="3200" dirty="0"/>
          </a:p>
        </p:txBody>
      </p:sp>
      <p:sp>
        <p:nvSpPr>
          <p:cNvPr id="2" name="Slide Number Placeholder 1">
            <a:extLst>
              <a:ext uri="{FF2B5EF4-FFF2-40B4-BE49-F238E27FC236}">
                <a16:creationId xmlns:a16="http://schemas.microsoft.com/office/drawing/2014/main" id="{3BD013DA-4C9D-443D-93F5-31BC68529A81}"/>
              </a:ext>
            </a:extLst>
          </p:cNvPr>
          <p:cNvSpPr>
            <a:spLocks noGrp="1"/>
          </p:cNvSpPr>
          <p:nvPr>
            <p:ph type="sldNum" sz="quarter" idx="4"/>
          </p:nvPr>
        </p:nvSpPr>
        <p:spPr/>
        <p:txBody>
          <a:bodyPr/>
          <a:lstStyle/>
          <a:p>
            <a:fld id="{BF059A51-1513-4722-B38F-49BCC75F15CA}" type="slidenum">
              <a:rPr lang="en-US" smtClean="0"/>
              <a:pPr/>
              <a:t>6</a:t>
            </a:fld>
            <a:endParaRPr lang="en-US"/>
          </a:p>
        </p:txBody>
      </p:sp>
      <p:pic>
        <p:nvPicPr>
          <p:cNvPr id="5" name="Content Placeholder 12">
            <a:extLst>
              <a:ext uri="{FF2B5EF4-FFF2-40B4-BE49-F238E27FC236}">
                <a16:creationId xmlns:a16="http://schemas.microsoft.com/office/drawing/2014/main" id="{E518B070-9F88-EE48-B999-6BEF1BF8D93A}"/>
              </a:ext>
            </a:extLst>
          </p:cNvPr>
          <p:cNvPicPr>
            <a:picLocks noChangeAspect="1"/>
          </p:cNvPicPr>
          <p:nvPr/>
        </p:nvPicPr>
        <p:blipFill>
          <a:blip r:embed="rId2"/>
          <a:stretch>
            <a:fillRect/>
          </a:stretch>
        </p:blipFill>
        <p:spPr>
          <a:xfrm>
            <a:off x="3729127" y="1507200"/>
            <a:ext cx="4733746" cy="493098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7070248"/>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p:txBody>
          <a:bodyPr>
            <a:normAutofit/>
          </a:bodyPr>
          <a:lstStyle/>
          <a:p>
            <a:r>
              <a:rPr lang="en-US" sz="6000" dirty="0">
                <a:latin typeface="Cooper Black" panose="0208090404030B020404" pitchFamily="18" charset="77"/>
              </a:rPr>
              <a:t>Completion is a milestone!</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7</a:t>
            </a:fld>
            <a:endParaRPr lang="en-US"/>
          </a:p>
        </p:txBody>
      </p:sp>
    </p:spTree>
    <p:extLst>
      <p:ext uri="{BB962C8B-B14F-4D97-AF65-F5344CB8AC3E}">
        <p14:creationId xmlns:p14="http://schemas.microsoft.com/office/powerpoint/2010/main" val="16379461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7583AE02-551F-416D-B29C-BD417D0AC88E}"/>
              </a:ext>
            </a:extLst>
          </p:cNvPr>
          <p:cNvSpPr>
            <a:spLocks noGrp="1"/>
          </p:cNvSpPr>
          <p:nvPr>
            <p:ph type="title"/>
          </p:nvPr>
        </p:nvSpPr>
        <p:spPr/>
        <p:txBody>
          <a:bodyPr>
            <a:normAutofit fontScale="90000"/>
          </a:bodyPr>
          <a:lstStyle/>
          <a:p>
            <a:r>
              <a:rPr lang="en-US" dirty="0"/>
              <a:t>Journey does not end here…</a:t>
            </a:r>
          </a:p>
        </p:txBody>
      </p:sp>
      <p:sp>
        <p:nvSpPr>
          <p:cNvPr id="2" name="Slide Number Placeholder 1">
            <a:extLst>
              <a:ext uri="{FF2B5EF4-FFF2-40B4-BE49-F238E27FC236}">
                <a16:creationId xmlns:a16="http://schemas.microsoft.com/office/drawing/2014/main" id="{D06A1AC3-9CC7-435F-9C02-2C9BED74A5CE}"/>
              </a:ext>
            </a:extLst>
          </p:cNvPr>
          <p:cNvSpPr>
            <a:spLocks noGrp="1"/>
          </p:cNvSpPr>
          <p:nvPr>
            <p:ph type="sldNum" sz="quarter" idx="4"/>
          </p:nvPr>
        </p:nvSpPr>
        <p:spPr>
          <a:xfrm>
            <a:off x="8827790" y="6255625"/>
            <a:ext cx="2743200" cy="365125"/>
          </a:xfrm>
        </p:spPr>
        <p:txBody>
          <a:bodyPr/>
          <a:lstStyle/>
          <a:p>
            <a:fld id="{BF059A51-1513-4722-B38F-49BCC75F15CA}" type="slidenum">
              <a:rPr lang="en-US" smtClean="0"/>
              <a:pPr/>
              <a:t>8</a:t>
            </a:fld>
            <a:endParaRPr lang="en-US"/>
          </a:p>
        </p:txBody>
      </p:sp>
      <p:sp>
        <p:nvSpPr>
          <p:cNvPr id="36" name="Content Placeholder 35">
            <a:extLst>
              <a:ext uri="{FF2B5EF4-FFF2-40B4-BE49-F238E27FC236}">
                <a16:creationId xmlns:a16="http://schemas.microsoft.com/office/drawing/2014/main" id="{DDB2FCC3-3BEE-4DB3-9F78-6D9218E986FF}"/>
              </a:ext>
            </a:extLst>
          </p:cNvPr>
          <p:cNvSpPr>
            <a:spLocks noGrp="1"/>
          </p:cNvSpPr>
          <p:nvPr>
            <p:ph sz="quarter" idx="12"/>
          </p:nvPr>
        </p:nvSpPr>
        <p:spPr/>
        <p:txBody>
          <a:bodyPr>
            <a:normAutofit/>
          </a:bodyPr>
          <a:lstStyle/>
          <a:p>
            <a:r>
              <a:rPr lang="en-US" sz="2400" b="1" dirty="0" err="1"/>
              <a:t>Cornerstars</a:t>
            </a:r>
            <a:r>
              <a:rPr lang="en-US" sz="2400" b="1" dirty="0"/>
              <a:t> bring best-in-class learning to learners on our platform</a:t>
            </a:r>
          </a:p>
          <a:p>
            <a:r>
              <a:rPr lang="en-US" sz="2400" b="1" dirty="0"/>
              <a:t>Learners love our excellent content.</a:t>
            </a:r>
          </a:p>
          <a:p>
            <a:r>
              <a:rPr lang="en-US" sz="2400" b="1" dirty="0"/>
              <a:t>Variety of formats on a range of devices</a:t>
            </a:r>
          </a:p>
          <a:p>
            <a:r>
              <a:rPr lang="en-US" sz="2400" b="1" dirty="0"/>
              <a:t>What about </a:t>
            </a:r>
            <a:r>
              <a:rPr lang="en-US" sz="2400" b="1" i="1" u="sng" dirty="0"/>
              <a:t>after</a:t>
            </a:r>
            <a:r>
              <a:rPr lang="en-US" sz="2400" b="1" dirty="0"/>
              <a:t> the learner completes training ?</a:t>
            </a:r>
          </a:p>
          <a:p>
            <a:endParaRPr lang="en-US" sz="2400" b="1" dirty="0"/>
          </a:p>
          <a:p>
            <a:r>
              <a:rPr lang="en-US" sz="2400" b="1" dirty="0"/>
              <a:t>Learning does not end with completion of training</a:t>
            </a:r>
          </a:p>
          <a:p>
            <a:r>
              <a:rPr lang="en-US" sz="2400" b="1" dirty="0"/>
              <a:t>Completion is a milestone in the journey</a:t>
            </a:r>
          </a:p>
          <a:p>
            <a:r>
              <a:rPr lang="en-US" sz="2400" b="1" dirty="0"/>
              <a:t>This hack enables us to continue the journey together with our learners</a:t>
            </a:r>
          </a:p>
        </p:txBody>
      </p:sp>
    </p:spTree>
    <p:extLst>
      <p:ext uri="{BB962C8B-B14F-4D97-AF65-F5344CB8AC3E}">
        <p14:creationId xmlns:p14="http://schemas.microsoft.com/office/powerpoint/2010/main" val="188502091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FE1942-FCA3-5546-B1E0-74D9F0490F73}"/>
              </a:ext>
            </a:extLst>
          </p:cNvPr>
          <p:cNvSpPr>
            <a:spLocks noGrp="1"/>
          </p:cNvSpPr>
          <p:nvPr>
            <p:ph type="body" idx="1"/>
          </p:nvPr>
        </p:nvSpPr>
        <p:spPr/>
        <p:txBody>
          <a:bodyPr>
            <a:normAutofit/>
          </a:bodyPr>
          <a:lstStyle/>
          <a:p>
            <a:r>
              <a:rPr lang="en-US" sz="6000" dirty="0">
                <a:latin typeface="Cooper Black" panose="0208090404030B020404" pitchFamily="18" charset="77"/>
              </a:rPr>
              <a:t>If you don’t use it, you lose it!</a:t>
            </a:r>
          </a:p>
        </p:txBody>
      </p:sp>
      <p:sp>
        <p:nvSpPr>
          <p:cNvPr id="9" name="Text Placeholder 8">
            <a:extLst>
              <a:ext uri="{FF2B5EF4-FFF2-40B4-BE49-F238E27FC236}">
                <a16:creationId xmlns:a16="http://schemas.microsoft.com/office/drawing/2014/main" id="{8D52AC09-D6FD-2B49-9D34-621D0086560A}"/>
              </a:ext>
            </a:extLst>
          </p:cNvPr>
          <p:cNvSpPr>
            <a:spLocks noGrp="1"/>
          </p:cNvSpPr>
          <p:nvPr>
            <p:ph type="body" sz="quarter" idx="10"/>
          </p:nvPr>
        </p:nvSpPr>
        <p:spPr/>
        <p:txBody>
          <a:bodyPr/>
          <a:lstStyle/>
          <a:p>
            <a:endParaRPr lang="en-US"/>
          </a:p>
        </p:txBody>
      </p:sp>
      <p:sp>
        <p:nvSpPr>
          <p:cNvPr id="7" name="Slide Number Placeholder 6">
            <a:extLst>
              <a:ext uri="{FF2B5EF4-FFF2-40B4-BE49-F238E27FC236}">
                <a16:creationId xmlns:a16="http://schemas.microsoft.com/office/drawing/2014/main" id="{6D91DB7E-8BB3-C048-9CAC-86FF0FE69763}"/>
              </a:ext>
            </a:extLst>
          </p:cNvPr>
          <p:cNvSpPr>
            <a:spLocks noGrp="1"/>
          </p:cNvSpPr>
          <p:nvPr>
            <p:ph type="sldNum" sz="quarter" idx="4"/>
          </p:nvPr>
        </p:nvSpPr>
        <p:spPr/>
        <p:txBody>
          <a:bodyPr/>
          <a:lstStyle/>
          <a:p>
            <a:fld id="{BF059A51-1513-4722-B38F-49BCC75F15CA}" type="slidenum">
              <a:rPr lang="en-US" smtClean="0"/>
              <a:pPr/>
              <a:t>9</a:t>
            </a:fld>
            <a:endParaRPr lang="en-US"/>
          </a:p>
        </p:txBody>
      </p:sp>
      <p:sp>
        <p:nvSpPr>
          <p:cNvPr id="2" name="TextBox 1">
            <a:extLst>
              <a:ext uri="{FF2B5EF4-FFF2-40B4-BE49-F238E27FC236}">
                <a16:creationId xmlns:a16="http://schemas.microsoft.com/office/drawing/2014/main" id="{238A38BA-99B5-584E-A481-252C25130A88}"/>
              </a:ext>
            </a:extLst>
          </p:cNvPr>
          <p:cNvSpPr txBox="1"/>
          <p:nvPr/>
        </p:nvSpPr>
        <p:spPr>
          <a:xfrm>
            <a:off x="816864" y="2499360"/>
            <a:ext cx="2791968" cy="1015663"/>
          </a:xfrm>
          <a:prstGeom prst="rect">
            <a:avLst/>
          </a:prstGeom>
          <a:noFill/>
        </p:spPr>
        <p:txBody>
          <a:bodyPr wrap="square" rtlCol="0">
            <a:spAutoFit/>
          </a:bodyPr>
          <a:lstStyle/>
          <a:p>
            <a:r>
              <a:rPr lang="en-US" sz="6000" dirty="0"/>
              <a:t>Theory</a:t>
            </a:r>
          </a:p>
        </p:txBody>
      </p:sp>
    </p:spTree>
    <p:extLst>
      <p:ext uri="{BB962C8B-B14F-4D97-AF65-F5344CB8AC3E}">
        <p14:creationId xmlns:p14="http://schemas.microsoft.com/office/powerpoint/2010/main" val="1706276690"/>
      </p:ext>
    </p:extLst>
  </p:cSld>
  <p:clrMapOvr>
    <a:masterClrMapping/>
  </p:clrMapOvr>
  <p:transition spd="slow">
    <p:fade/>
  </p:transition>
</p:sld>
</file>

<file path=ppt/theme/theme1.xml><?xml version="1.0" encoding="utf-8"?>
<a:theme xmlns:a="http://schemas.openxmlformats.org/drawingml/2006/main" name="Theme_CSOD">
  <a:themeElements>
    <a:clrScheme name="CSOD New">
      <a:dk1>
        <a:srgbClr val="000000"/>
      </a:dk1>
      <a:lt1>
        <a:srgbClr val="FFFFFF"/>
      </a:lt1>
      <a:dk2>
        <a:srgbClr val="004F71"/>
      </a:dk2>
      <a:lt2>
        <a:srgbClr val="FA4616"/>
      </a:lt2>
      <a:accent1>
        <a:srgbClr val="00859B"/>
      </a:accent1>
      <a:accent2>
        <a:srgbClr val="653024"/>
      </a:accent2>
      <a:accent3>
        <a:srgbClr val="F1C6A6"/>
      </a:accent3>
      <a:accent4>
        <a:srgbClr val="D6001C"/>
      </a:accent4>
      <a:accent5>
        <a:srgbClr val="FFC72C"/>
      </a:accent5>
      <a:accent6>
        <a:srgbClr val="2CCCD3"/>
      </a:accent6>
      <a:hlink>
        <a:srgbClr val="2CCCD3"/>
      </a:hlink>
      <a:folHlink>
        <a:srgbClr val="2CCC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od_template Aug 5" id="{0E63F085-0568-244E-905E-64637C2AC06E}" vid="{D38EFE47-34BA-F84B-8D54-E5919B9987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88359F1BA370241BA373776C0D97966" ma:contentTypeVersion="12" ma:contentTypeDescription="Create a new document." ma:contentTypeScope="" ma:versionID="179a7ffefa14d03c08765c4b2b291fb2">
  <xsd:schema xmlns:xsd="http://www.w3.org/2001/XMLSchema" xmlns:xs="http://www.w3.org/2001/XMLSchema" xmlns:p="http://schemas.microsoft.com/office/2006/metadata/properties" xmlns:ns2="96a725ab-3218-460e-995d-eacc863cc37a" xmlns:ns3="fe412e4e-e280-4600-a909-1ce3abce0009" targetNamespace="http://schemas.microsoft.com/office/2006/metadata/properties" ma:root="true" ma:fieldsID="3f46cefa0a950d7bc97f3c3ad73630be" ns2:_="" ns3:_="">
    <xsd:import namespace="96a725ab-3218-460e-995d-eacc863cc37a"/>
    <xsd:import namespace="fe412e4e-e280-4600-a909-1ce3abce000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a725ab-3218-460e-995d-eacc863cc3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e412e4e-e280-4600-a909-1ce3abce000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6F4CE6-B114-4DF6-A9F1-92B9C22F710E}">
  <ds:schemaRefs>
    <ds:schemaRef ds:uri="http://schemas.microsoft.com/office/2006/documentManagement/types"/>
    <ds:schemaRef ds:uri="http://purl.org/dc/terms/"/>
    <ds:schemaRef ds:uri="http://purl.org/dc/dcmitype/"/>
    <ds:schemaRef ds:uri="http://purl.org/dc/elements/1.1/"/>
    <ds:schemaRef ds:uri="http://www.w3.org/XML/1998/namespace"/>
    <ds:schemaRef ds:uri="http://schemas.openxmlformats.org/package/2006/metadata/core-properties"/>
    <ds:schemaRef ds:uri="96a725ab-3218-460e-995d-eacc863cc37a"/>
    <ds:schemaRef ds:uri="fe412e4e-e280-4600-a909-1ce3abce0009"/>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A75E0442-DB5C-4CE6-B26C-2F5B88FD4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a725ab-3218-460e-995d-eacc863cc37a"/>
    <ds:schemaRef ds:uri="fe412e4e-e280-4600-a909-1ce3abce00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641708-CF14-4754-932E-4D6B9ADD15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Theme_CSOD</Template>
  <TotalTime>753</TotalTime>
  <Words>361</Words>
  <Application>Microsoft Macintosh PowerPoint</Application>
  <PresentationFormat>Widescreen</PresentationFormat>
  <Paragraphs>99</Paragraphs>
  <Slides>18</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Calibri Light</vt:lpstr>
      <vt:lpstr>Cooper Black</vt:lpstr>
      <vt:lpstr>Wingdings</vt:lpstr>
      <vt:lpstr>Theme_CSOD</vt:lpstr>
      <vt:lpstr>Office Theme</vt:lpstr>
      <vt:lpstr>PowerPoint Presentation</vt:lpstr>
      <vt:lpstr>The Highlights </vt:lpstr>
      <vt:lpstr>Team</vt:lpstr>
      <vt:lpstr>Team Highlights</vt:lpstr>
      <vt:lpstr>Realization</vt:lpstr>
      <vt:lpstr>Learning Journey  </vt:lpstr>
      <vt:lpstr>PowerPoint Presentation</vt:lpstr>
      <vt:lpstr>Journey does not end here…</vt:lpstr>
      <vt:lpstr>PowerPoint Presentation</vt:lpstr>
      <vt:lpstr>PowerPoint Presentation</vt:lpstr>
      <vt:lpstr>Value</vt:lpstr>
      <vt:lpstr>Retention</vt:lpstr>
      <vt:lpstr>Solution</vt:lpstr>
      <vt:lpstr>Words of the wise…</vt:lpstr>
      <vt:lpstr>Demo</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Ravishekhar Gopalan</dc:creator>
  <cp:lastModifiedBy>Ravishekhar Gopalan</cp:lastModifiedBy>
  <cp:revision>42</cp:revision>
  <dcterms:created xsi:type="dcterms:W3CDTF">2021-12-06T14:59:28Z</dcterms:created>
  <dcterms:modified xsi:type="dcterms:W3CDTF">2021-12-07T09:36:05Z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0x010100988359F1BA370241BA373776C0D97966</vt:lpwstr>
  </property>
</Properties>
</file>